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6" r:id="rId2"/>
  </p:sldIdLst>
  <p:sldSz cx="21945600" cy="32918400"/>
  <p:notesSz cx="7004050" cy="9290050"/>
  <p:defaultTextStyle>
    <a:defPPr>
      <a:defRPr lang="en-US"/>
    </a:defPPr>
    <a:lvl1pPr marL="0" algn="l" defTabSz="2350606" rtl="0" eaLnBrk="1" latinLnBrk="0" hangingPunct="1">
      <a:defRPr sz="4600" kern="1200">
        <a:solidFill>
          <a:schemeClr val="tx1"/>
        </a:solidFill>
        <a:latin typeface="+mn-lt"/>
        <a:ea typeface="+mn-ea"/>
        <a:cs typeface="+mn-cs"/>
      </a:defRPr>
    </a:lvl1pPr>
    <a:lvl2pPr marL="1175304" algn="l" defTabSz="2350606" rtl="0" eaLnBrk="1" latinLnBrk="0" hangingPunct="1">
      <a:defRPr sz="4600" kern="1200">
        <a:solidFill>
          <a:schemeClr val="tx1"/>
        </a:solidFill>
        <a:latin typeface="+mn-lt"/>
        <a:ea typeface="+mn-ea"/>
        <a:cs typeface="+mn-cs"/>
      </a:defRPr>
    </a:lvl2pPr>
    <a:lvl3pPr marL="2350606" algn="l" defTabSz="2350606" rtl="0" eaLnBrk="1" latinLnBrk="0" hangingPunct="1">
      <a:defRPr sz="4600" kern="1200">
        <a:solidFill>
          <a:schemeClr val="tx1"/>
        </a:solidFill>
        <a:latin typeface="+mn-lt"/>
        <a:ea typeface="+mn-ea"/>
        <a:cs typeface="+mn-cs"/>
      </a:defRPr>
    </a:lvl3pPr>
    <a:lvl4pPr marL="3525911" algn="l" defTabSz="2350606" rtl="0" eaLnBrk="1" latinLnBrk="0" hangingPunct="1">
      <a:defRPr sz="4600" kern="1200">
        <a:solidFill>
          <a:schemeClr val="tx1"/>
        </a:solidFill>
        <a:latin typeface="+mn-lt"/>
        <a:ea typeface="+mn-ea"/>
        <a:cs typeface="+mn-cs"/>
      </a:defRPr>
    </a:lvl4pPr>
    <a:lvl5pPr marL="4701214" algn="l" defTabSz="2350606" rtl="0" eaLnBrk="1" latinLnBrk="0" hangingPunct="1">
      <a:defRPr sz="4600" kern="1200">
        <a:solidFill>
          <a:schemeClr val="tx1"/>
        </a:solidFill>
        <a:latin typeface="+mn-lt"/>
        <a:ea typeface="+mn-ea"/>
        <a:cs typeface="+mn-cs"/>
      </a:defRPr>
    </a:lvl5pPr>
    <a:lvl6pPr marL="5876517" algn="l" defTabSz="2350606" rtl="0" eaLnBrk="1" latinLnBrk="0" hangingPunct="1">
      <a:defRPr sz="4600" kern="1200">
        <a:solidFill>
          <a:schemeClr val="tx1"/>
        </a:solidFill>
        <a:latin typeface="+mn-lt"/>
        <a:ea typeface="+mn-ea"/>
        <a:cs typeface="+mn-cs"/>
      </a:defRPr>
    </a:lvl6pPr>
    <a:lvl7pPr marL="7051819" algn="l" defTabSz="2350606" rtl="0" eaLnBrk="1" latinLnBrk="0" hangingPunct="1">
      <a:defRPr sz="4600" kern="1200">
        <a:solidFill>
          <a:schemeClr val="tx1"/>
        </a:solidFill>
        <a:latin typeface="+mn-lt"/>
        <a:ea typeface="+mn-ea"/>
        <a:cs typeface="+mn-cs"/>
      </a:defRPr>
    </a:lvl7pPr>
    <a:lvl8pPr marL="8227124" algn="l" defTabSz="2350606" rtl="0" eaLnBrk="1" latinLnBrk="0" hangingPunct="1">
      <a:defRPr sz="4600" kern="1200">
        <a:solidFill>
          <a:schemeClr val="tx1"/>
        </a:solidFill>
        <a:latin typeface="+mn-lt"/>
        <a:ea typeface="+mn-ea"/>
        <a:cs typeface="+mn-cs"/>
      </a:defRPr>
    </a:lvl8pPr>
    <a:lvl9pPr marL="9402428" algn="l" defTabSz="2350606" rtl="0" eaLnBrk="1" latinLnBrk="0" hangingPunct="1">
      <a:defRPr sz="4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6912" userDrawn="1">
          <p15:clr>
            <a:srgbClr val="A4A3A4"/>
          </p15:clr>
        </p15:guide>
      </p15:sldGuideLst>
    </p:ext>
    <p:ext uri="{2D200454-40CA-4A62-9FC3-DE9A4176ACB9}">
      <p15:notesGuideLst xmlns:p15="http://schemas.microsoft.com/office/powerpoint/2012/main">
        <p15:guide id="1" orient="horz" pos="2926">
          <p15:clr>
            <a:srgbClr val="A4A3A4"/>
          </p15:clr>
        </p15:guide>
        <p15:guide id="2" pos="220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53EEAA-C473-B4E7-86D7-9C70F5AA8E22}" v="22" dt="2020-04-06T22:46:23.419"/>
    <p1510:client id="{639A3D09-03B6-A888-BE27-1CA2231C14A9}" v="3" dt="2020-04-06T19:54:51.323"/>
    <p1510:client id="{74299946-5493-C518-0918-A36E59FF2F32}" v="12" dt="2020-04-06T18:20:52.322"/>
    <p1510:client id="{95F43896-F4A4-E218-EECA-86CB8842A8E9}" v="621" dt="2020-04-06T09:58:05.093"/>
    <p1510:client id="{975F308E-FF11-6D3C-98CE-D3ED8B93D869}" v="25" dt="2020-04-06T19:58:17.581"/>
    <p1510:client id="{C36FFBD6-13DB-BD45-8664-7FB397A6AC9F}" v="4" dt="2020-04-06T19:53:08.320"/>
    <p1510:client id="{CF0E432E-97AE-EE45-4E09-3588C665F788}" v="5" dt="2020-04-06T22:47:08.257"/>
  </p1510:revLst>
</p1510:revInfo>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0368"/>
        <p:guide pos="6912"/>
      </p:guideLst>
    </p:cSldViewPr>
  </p:slideViewPr>
  <p:notesViewPr>
    <p:cSldViewPr snapToGrid="0">
      <p:cViewPr>
        <p:scale>
          <a:sx n="1" d="2"/>
          <a:sy n="1" d="2"/>
        </p:scale>
        <p:origin x="0" y="0"/>
      </p:cViewPr>
      <p:guideLst>
        <p:guide orient="horz" pos="2926"/>
        <p:guide pos="2206"/>
      </p:guideLst>
    </p:cSldViewPr>
  </p:notes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ford, Michael" userId="S::mashford@byui.edu::599dbef7-9cb1-46c6-a1e7-b84cfd05f28d" providerId="AD" clId="Web-{639A3D09-03B6-A888-BE27-1CA2231C14A9}"/>
    <pc:docChg chg="modSld">
      <pc:chgData name="Ashford, Michael" userId="S::mashford@byui.edu::599dbef7-9cb1-46c6-a1e7-b84cfd05f28d" providerId="AD" clId="Web-{639A3D09-03B6-A888-BE27-1CA2231C14A9}" dt="2020-04-06T19:54:51.323" v="2" actId="14100"/>
      <pc:docMkLst>
        <pc:docMk/>
      </pc:docMkLst>
      <pc:sldChg chg="modSp">
        <pc:chgData name="Ashford, Michael" userId="S::mashford@byui.edu::599dbef7-9cb1-46c6-a1e7-b84cfd05f28d" providerId="AD" clId="Web-{639A3D09-03B6-A888-BE27-1CA2231C14A9}" dt="2020-04-06T19:54:51.323" v="2" actId="14100"/>
        <pc:sldMkLst>
          <pc:docMk/>
          <pc:sldMk cId="2251251862" sldId="256"/>
        </pc:sldMkLst>
        <pc:spChg chg="mod">
          <ac:chgData name="Ashford, Michael" userId="S::mashford@byui.edu::599dbef7-9cb1-46c6-a1e7-b84cfd05f28d" providerId="AD" clId="Web-{639A3D09-03B6-A888-BE27-1CA2231C14A9}" dt="2020-04-06T19:54:51.323" v="2" actId="14100"/>
          <ac:spMkLst>
            <pc:docMk/>
            <pc:sldMk cId="2251251862" sldId="256"/>
            <ac:spMk id="32" creationId="{8E9469E2-73F0-4A6F-827C-4297840BC1CA}"/>
          </ac:spMkLst>
        </pc:spChg>
      </pc:sldChg>
    </pc:docChg>
  </pc:docChgLst>
  <pc:docChgLst>
    <pc:chgData name="Tyler Sutton" userId="b3272e54101da81e" providerId="LiveId" clId="{871AE706-6361-4F38-ADEF-9E039C060F8E}"/>
    <pc:docChg chg="undo redo custSel modSld">
      <pc:chgData name="Tyler Sutton" userId="b3272e54101da81e" providerId="LiveId" clId="{871AE706-6361-4F38-ADEF-9E039C060F8E}" dt="2018-07-15T05:08:21.533" v="2923" actId="20577"/>
      <pc:docMkLst>
        <pc:docMk/>
      </pc:docMkLst>
      <pc:sldChg chg="addSp delSp modSp">
        <pc:chgData name="Tyler Sutton" userId="b3272e54101da81e" providerId="LiveId" clId="{871AE706-6361-4F38-ADEF-9E039C060F8E}" dt="2018-07-15T05:08:21.533" v="2923" actId="20577"/>
        <pc:sldMkLst>
          <pc:docMk/>
          <pc:sldMk cId="2251251862" sldId="256"/>
        </pc:sldMkLst>
        <pc:spChg chg="mod">
          <ac:chgData name="Tyler Sutton" userId="b3272e54101da81e" providerId="LiveId" clId="{871AE706-6361-4F38-ADEF-9E039C060F8E}" dt="2018-07-13T00:44:59.285" v="2530" actId="1037"/>
          <ac:spMkLst>
            <pc:docMk/>
            <pc:sldMk cId="2251251862" sldId="256"/>
            <ac:spMk id="4" creationId="{00000000-0000-0000-0000-000000000000}"/>
          </ac:spMkLst>
        </pc:spChg>
        <pc:spChg chg="mod">
          <ac:chgData name="Tyler Sutton" userId="b3272e54101da81e" providerId="LiveId" clId="{871AE706-6361-4F38-ADEF-9E039C060F8E}" dt="2018-07-13T00:45:03.729" v="2536" actId="1037"/>
          <ac:spMkLst>
            <pc:docMk/>
            <pc:sldMk cId="2251251862" sldId="256"/>
            <ac:spMk id="5" creationId="{00000000-0000-0000-0000-000000000000}"/>
          </ac:spMkLst>
        </pc:spChg>
        <pc:spChg chg="mod">
          <ac:chgData name="Tyler Sutton" userId="b3272e54101da81e" providerId="LiveId" clId="{871AE706-6361-4F38-ADEF-9E039C060F8E}" dt="2018-07-15T05:08:21.533" v="2923" actId="20577"/>
          <ac:spMkLst>
            <pc:docMk/>
            <pc:sldMk cId="2251251862" sldId="256"/>
            <ac:spMk id="10" creationId="{00000000-0000-0000-0000-000000000000}"/>
          </ac:spMkLst>
        </pc:spChg>
        <pc:spChg chg="del mod">
          <ac:chgData name="Tyler Sutton" userId="b3272e54101da81e" providerId="LiveId" clId="{871AE706-6361-4F38-ADEF-9E039C060F8E}" dt="2018-07-11T23:18:53.064" v="1542" actId="478"/>
          <ac:spMkLst>
            <pc:docMk/>
            <pc:sldMk cId="2251251862" sldId="256"/>
            <ac:spMk id="11" creationId="{00000000-0000-0000-0000-000000000000}"/>
          </ac:spMkLst>
        </pc:spChg>
        <pc:spChg chg="mod">
          <ac:chgData name="Tyler Sutton" userId="b3272e54101da81e" providerId="LiveId" clId="{871AE706-6361-4F38-ADEF-9E039C060F8E}" dt="2018-07-15T02:43:35.247" v="2879" actId="2711"/>
          <ac:spMkLst>
            <pc:docMk/>
            <pc:sldMk cId="2251251862" sldId="256"/>
            <ac:spMk id="12" creationId="{00000000-0000-0000-0000-000000000000}"/>
          </ac:spMkLst>
        </pc:spChg>
        <pc:spChg chg="del mod">
          <ac:chgData name="Tyler Sutton" userId="b3272e54101da81e" providerId="LiveId" clId="{871AE706-6361-4F38-ADEF-9E039C060F8E}" dt="2018-07-13T01:09:44.668" v="2777" actId="478"/>
          <ac:spMkLst>
            <pc:docMk/>
            <pc:sldMk cId="2251251862" sldId="256"/>
            <ac:spMk id="13" creationId="{00000000-0000-0000-0000-000000000000}"/>
          </ac:spMkLst>
        </pc:spChg>
        <pc:spChg chg="mod">
          <ac:chgData name="Tyler Sutton" userId="b3272e54101da81e" providerId="LiveId" clId="{871AE706-6361-4F38-ADEF-9E039C060F8E}" dt="2018-07-13T01:05:08.096" v="2733" actId="1035"/>
          <ac:spMkLst>
            <pc:docMk/>
            <pc:sldMk cId="2251251862" sldId="256"/>
            <ac:spMk id="14" creationId="{00000000-0000-0000-0000-000000000000}"/>
          </ac:spMkLst>
        </pc:spChg>
        <pc:spChg chg="del mod">
          <ac:chgData name="Tyler Sutton" userId="b3272e54101da81e" providerId="LiveId" clId="{871AE706-6361-4F38-ADEF-9E039C060F8E}" dt="2018-07-11T23:19:36.977" v="1552" actId="478"/>
          <ac:spMkLst>
            <pc:docMk/>
            <pc:sldMk cId="2251251862" sldId="256"/>
            <ac:spMk id="15" creationId="{00000000-0000-0000-0000-000000000000}"/>
          </ac:spMkLst>
        </pc:spChg>
        <pc:spChg chg="add mod">
          <ac:chgData name="Tyler Sutton" userId="b3272e54101da81e" providerId="LiveId" clId="{871AE706-6361-4F38-ADEF-9E039C060F8E}" dt="2018-07-15T02:59:36.767" v="2917" actId="1037"/>
          <ac:spMkLst>
            <pc:docMk/>
            <pc:sldMk cId="2251251862" sldId="256"/>
            <ac:spMk id="20" creationId="{5C2A9F24-7A88-48D7-AB47-7B0A35AC9BF2}"/>
          </ac:spMkLst>
        </pc:spChg>
        <pc:spChg chg="mod">
          <ac:chgData name="Tyler Sutton" userId="b3272e54101da81e" providerId="LiveId" clId="{871AE706-6361-4F38-ADEF-9E039C060F8E}" dt="2018-07-13T00:45:12.559" v="2539" actId="1035"/>
          <ac:spMkLst>
            <pc:docMk/>
            <pc:sldMk cId="2251251862" sldId="256"/>
            <ac:spMk id="21" creationId="{8EC7625C-441B-4BE4-9CAC-5CC7C1594B9C}"/>
          </ac:spMkLst>
        </pc:spChg>
        <pc:spChg chg="add mod">
          <ac:chgData name="Tyler Sutton" userId="b3272e54101da81e" providerId="LiveId" clId="{871AE706-6361-4F38-ADEF-9E039C060F8E}" dt="2018-07-15T02:59:24.278" v="2904" actId="1038"/>
          <ac:spMkLst>
            <pc:docMk/>
            <pc:sldMk cId="2251251862" sldId="256"/>
            <ac:spMk id="27" creationId="{1D222453-4DCB-40F8-87B0-0BB8B6761465}"/>
          </ac:spMkLst>
        </pc:spChg>
        <pc:spChg chg="add mod">
          <ac:chgData name="Tyler Sutton" userId="b3272e54101da81e" providerId="LiveId" clId="{871AE706-6361-4F38-ADEF-9E039C060F8E}" dt="2018-07-15T01:16:42.697" v="2875" actId="20577"/>
          <ac:spMkLst>
            <pc:docMk/>
            <pc:sldMk cId="2251251862" sldId="256"/>
            <ac:spMk id="28" creationId="{9E8FECF0-9DF9-4A98-8F74-36E30C4489DD}"/>
          </ac:spMkLst>
        </pc:spChg>
        <pc:spChg chg="del">
          <ac:chgData name="Tyler Sutton" userId="b3272e54101da81e" providerId="LiveId" clId="{871AE706-6361-4F38-ADEF-9E039C060F8E}" dt="2018-07-08T03:26:24.656" v="0" actId="478"/>
          <ac:spMkLst>
            <pc:docMk/>
            <pc:sldMk cId="2251251862" sldId="256"/>
            <ac:spMk id="30" creationId="{00000000-0000-0000-0000-000000000000}"/>
          </ac:spMkLst>
        </pc:spChg>
        <pc:spChg chg="del mod">
          <ac:chgData name="Tyler Sutton" userId="b3272e54101da81e" providerId="LiveId" clId="{871AE706-6361-4F38-ADEF-9E039C060F8E}" dt="2018-07-08T03:26:46.229" v="2" actId="478"/>
          <ac:spMkLst>
            <pc:docMk/>
            <pc:sldMk cId="2251251862" sldId="256"/>
            <ac:spMk id="31" creationId="{00000000-0000-0000-0000-000000000000}"/>
          </ac:spMkLst>
        </pc:spChg>
        <pc:spChg chg="mod">
          <ac:chgData name="Tyler Sutton" userId="b3272e54101da81e" providerId="LiveId" clId="{871AE706-6361-4F38-ADEF-9E039C060F8E}" dt="2018-07-10T00:46:02.609" v="37" actId="20577"/>
          <ac:spMkLst>
            <pc:docMk/>
            <pc:sldMk cId="2251251862" sldId="256"/>
            <ac:spMk id="32" creationId="{00000000-0000-0000-0000-000000000000}"/>
          </ac:spMkLst>
        </pc:spChg>
        <pc:spChg chg="del mod">
          <ac:chgData name="Tyler Sutton" userId="b3272e54101da81e" providerId="LiveId" clId="{871AE706-6361-4F38-ADEF-9E039C060F8E}" dt="2018-07-13T01:09:47.145" v="2779" actId="478"/>
          <ac:spMkLst>
            <pc:docMk/>
            <pc:sldMk cId="2251251862" sldId="256"/>
            <ac:spMk id="33" creationId="{00000000-0000-0000-0000-000000000000}"/>
          </ac:spMkLst>
        </pc:spChg>
        <pc:spChg chg="del mod">
          <ac:chgData name="Tyler Sutton" userId="b3272e54101da81e" providerId="LiveId" clId="{871AE706-6361-4F38-ADEF-9E039C060F8E}" dt="2018-07-13T01:09:45.817" v="2778" actId="478"/>
          <ac:spMkLst>
            <pc:docMk/>
            <pc:sldMk cId="2251251862" sldId="256"/>
            <ac:spMk id="34" creationId="{00000000-0000-0000-0000-000000000000}"/>
          </ac:spMkLst>
        </pc:spChg>
        <pc:spChg chg="mod">
          <ac:chgData name="Tyler Sutton" userId="b3272e54101da81e" providerId="LiveId" clId="{871AE706-6361-4F38-ADEF-9E039C060F8E}" dt="2018-07-13T00:56:16.974" v="2584" actId="14100"/>
          <ac:spMkLst>
            <pc:docMk/>
            <pc:sldMk cId="2251251862" sldId="256"/>
            <ac:spMk id="35" creationId="{00000000-0000-0000-0000-000000000000}"/>
          </ac:spMkLst>
        </pc:spChg>
        <pc:spChg chg="mod">
          <ac:chgData name="Tyler Sutton" userId="b3272e54101da81e" providerId="LiveId" clId="{871AE706-6361-4F38-ADEF-9E039C060F8E}" dt="2018-07-13T01:05:08.096" v="2733" actId="1035"/>
          <ac:spMkLst>
            <pc:docMk/>
            <pc:sldMk cId="2251251862" sldId="256"/>
            <ac:spMk id="36" creationId="{00000000-0000-0000-0000-000000000000}"/>
          </ac:spMkLst>
        </pc:spChg>
        <pc:spChg chg="del mod">
          <ac:chgData name="Tyler Sutton" userId="b3272e54101da81e" providerId="LiveId" clId="{871AE706-6361-4F38-ADEF-9E039C060F8E}" dt="2018-07-11T23:19:34.971" v="1551" actId="478"/>
          <ac:spMkLst>
            <pc:docMk/>
            <pc:sldMk cId="2251251862" sldId="256"/>
            <ac:spMk id="45" creationId="{00000000-0000-0000-0000-000000000000}"/>
          </ac:spMkLst>
        </pc:spChg>
        <pc:picChg chg="add del mod">
          <ac:chgData name="Tyler Sutton" userId="b3272e54101da81e" providerId="LiveId" clId="{871AE706-6361-4F38-ADEF-9E039C060F8E}" dt="2018-07-08T03:33:39.971" v="10"/>
          <ac:picMkLst>
            <pc:docMk/>
            <pc:sldMk cId="2251251862" sldId="256"/>
            <ac:picMk id="2" creationId="{564A182B-3730-4BCA-8433-70EBC824DE5C}"/>
          </ac:picMkLst>
        </pc:picChg>
        <pc:picChg chg="add mod">
          <ac:chgData name="Tyler Sutton" userId="b3272e54101da81e" providerId="LiveId" clId="{871AE706-6361-4F38-ADEF-9E039C060F8E}" dt="2018-07-15T01:18:29.249" v="2878" actId="1036"/>
          <ac:picMkLst>
            <pc:docMk/>
            <pc:sldMk cId="2251251862" sldId="256"/>
            <ac:picMk id="3" creationId="{09791D0A-0D38-44CC-9662-18B1E2919E89}"/>
          </ac:picMkLst>
        </pc:picChg>
        <pc:picChg chg="add del mod">
          <ac:chgData name="Tyler Sutton" userId="b3272e54101da81e" providerId="LiveId" clId="{871AE706-6361-4F38-ADEF-9E039C060F8E}" dt="2018-07-13T01:09:43.243" v="2776" actId="478"/>
          <ac:picMkLst>
            <pc:docMk/>
            <pc:sldMk cId="2251251862" sldId="256"/>
            <ac:picMk id="3" creationId="{53A015B2-A004-421C-A51E-198890F7719E}"/>
          </ac:picMkLst>
        </pc:picChg>
        <pc:picChg chg="add mod">
          <ac:chgData name="Tyler Sutton" userId="b3272e54101da81e" providerId="LiveId" clId="{871AE706-6361-4F38-ADEF-9E039C060F8E}" dt="2018-07-13T01:05:19.723" v="2755" actId="1035"/>
          <ac:picMkLst>
            <pc:docMk/>
            <pc:sldMk cId="2251251862" sldId="256"/>
            <ac:picMk id="6" creationId="{69E2261C-2CEC-45AC-BF80-ACE97FF69C09}"/>
          </ac:picMkLst>
        </pc:picChg>
        <pc:picChg chg="add mod">
          <ac:chgData name="Tyler Sutton" userId="b3272e54101da81e" providerId="LiveId" clId="{871AE706-6361-4F38-ADEF-9E039C060F8E}" dt="2018-07-13T00:44:56.099" v="2528" actId="1076"/>
          <ac:picMkLst>
            <pc:docMk/>
            <pc:sldMk cId="2251251862" sldId="256"/>
            <ac:picMk id="7" creationId="{7B5F48DE-6039-4AE1-AD29-FB4504FC1533}"/>
          </ac:picMkLst>
        </pc:picChg>
        <pc:picChg chg="del mod modCrop">
          <ac:chgData name="Tyler Sutton" userId="b3272e54101da81e" providerId="LiveId" clId="{871AE706-6361-4F38-ADEF-9E039C060F8E}" dt="2018-07-13T01:09:42.693" v="2775" actId="478"/>
          <ac:picMkLst>
            <pc:docMk/>
            <pc:sldMk cId="2251251862" sldId="256"/>
            <ac:picMk id="8" creationId="{B2E388E7-067D-4E4D-A9E8-72CC3F7D68B0}"/>
          </ac:picMkLst>
        </pc:picChg>
        <pc:picChg chg="add mod modCrop">
          <ac:chgData name="Tyler Sutton" userId="b3272e54101da81e" providerId="LiveId" clId="{871AE706-6361-4F38-ADEF-9E039C060F8E}" dt="2018-07-15T05:08:10.697" v="2922" actId="1582"/>
          <ac:picMkLst>
            <pc:docMk/>
            <pc:sldMk cId="2251251862" sldId="256"/>
            <ac:picMk id="9" creationId="{350A6BE9-74BB-42CF-862F-153518B21BCF}"/>
          </ac:picMkLst>
        </pc:picChg>
        <pc:picChg chg="add mod modCrop">
          <ac:chgData name="Tyler Sutton" userId="b3272e54101da81e" providerId="LiveId" clId="{871AE706-6361-4F38-ADEF-9E039C060F8E}" dt="2018-07-15T05:07:12.314" v="2921" actId="208"/>
          <ac:picMkLst>
            <pc:docMk/>
            <pc:sldMk cId="2251251862" sldId="256"/>
            <ac:picMk id="15" creationId="{1BBD3A0C-8909-4558-ADE6-A0AC8D4DAC84}"/>
          </ac:picMkLst>
        </pc:picChg>
        <pc:picChg chg="add mod modCrop">
          <ac:chgData name="Tyler Sutton" userId="b3272e54101da81e" providerId="LiveId" clId="{871AE706-6361-4F38-ADEF-9E039C060F8E}" dt="2018-07-15T02:57:03.464" v="2890" actId="1038"/>
          <ac:picMkLst>
            <pc:docMk/>
            <pc:sldMk cId="2251251862" sldId="256"/>
            <ac:picMk id="17" creationId="{8B263595-BDE4-48DF-BDED-53968C2D9E59}"/>
          </ac:picMkLst>
        </pc:picChg>
        <pc:picChg chg="add mod modCrop">
          <ac:chgData name="Tyler Sutton" userId="b3272e54101da81e" providerId="LiveId" clId="{871AE706-6361-4F38-ADEF-9E039C060F8E}" dt="2018-07-15T02:57:21.187" v="2900" actId="1038"/>
          <ac:picMkLst>
            <pc:docMk/>
            <pc:sldMk cId="2251251862" sldId="256"/>
            <ac:picMk id="19" creationId="{BC9E1CB3-0321-445C-BE9B-5CC83988947E}"/>
          </ac:picMkLst>
        </pc:picChg>
      </pc:sldChg>
    </pc:docChg>
  </pc:docChgLst>
  <pc:docChgLst>
    <pc:chgData name="Ashford, Michael" userId="599dbef7-9cb1-46c6-a1e7-b84cfd05f28d" providerId="ADAL" clId="{C36FFBD6-13DB-BD45-8664-7FB397A6AC9F}"/>
    <pc:docChg chg="custSel modSld">
      <pc:chgData name="Ashford, Michael" userId="599dbef7-9cb1-46c6-a1e7-b84cfd05f28d" providerId="ADAL" clId="{C36FFBD6-13DB-BD45-8664-7FB397A6AC9F}" dt="2020-04-06T19:53:28.377" v="1523" actId="1076"/>
      <pc:docMkLst>
        <pc:docMk/>
      </pc:docMkLst>
      <pc:sldChg chg="addSp modSp">
        <pc:chgData name="Ashford, Michael" userId="599dbef7-9cb1-46c6-a1e7-b84cfd05f28d" providerId="ADAL" clId="{C36FFBD6-13DB-BD45-8664-7FB397A6AC9F}" dt="2020-04-06T19:53:28.377" v="1523" actId="1076"/>
        <pc:sldMkLst>
          <pc:docMk/>
          <pc:sldMk cId="2251251862" sldId="256"/>
        </pc:sldMkLst>
        <pc:spChg chg="add mod">
          <ac:chgData name="Ashford, Michael" userId="599dbef7-9cb1-46c6-a1e7-b84cfd05f28d" providerId="ADAL" clId="{C36FFBD6-13DB-BD45-8664-7FB397A6AC9F}" dt="2020-04-06T19:23:50.436" v="964" actId="1076"/>
          <ac:spMkLst>
            <pc:docMk/>
            <pc:sldMk cId="2251251862" sldId="256"/>
            <ac:spMk id="29" creationId="{15B08B40-696C-3D4A-AC17-555564850AFA}"/>
          </ac:spMkLst>
        </pc:spChg>
        <pc:spChg chg="add mod">
          <ac:chgData name="Ashford, Michael" userId="599dbef7-9cb1-46c6-a1e7-b84cfd05f28d" providerId="ADAL" clId="{C36FFBD6-13DB-BD45-8664-7FB397A6AC9F}" dt="2020-04-06T19:23:50.436" v="964" actId="1076"/>
          <ac:spMkLst>
            <pc:docMk/>
            <pc:sldMk cId="2251251862" sldId="256"/>
            <ac:spMk id="41" creationId="{07D2B4E6-4FE7-2447-AA06-8F6CB2831E86}"/>
          </ac:spMkLst>
        </pc:spChg>
        <pc:spChg chg="add mod">
          <ac:chgData name="Ashford, Michael" userId="599dbef7-9cb1-46c6-a1e7-b84cfd05f28d" providerId="ADAL" clId="{C36FFBD6-13DB-BD45-8664-7FB397A6AC9F}" dt="2020-04-06T19:52:47.383" v="1517" actId="20577"/>
          <ac:spMkLst>
            <pc:docMk/>
            <pc:sldMk cId="2251251862" sldId="256"/>
            <ac:spMk id="43" creationId="{374A1A59-7DA0-D842-8A0C-0E9FEB4833BE}"/>
          </ac:spMkLst>
        </pc:spChg>
        <pc:spChg chg="add mod">
          <ac:chgData name="Ashford, Michael" userId="599dbef7-9cb1-46c6-a1e7-b84cfd05f28d" providerId="ADAL" clId="{C36FFBD6-13DB-BD45-8664-7FB397A6AC9F}" dt="2020-04-06T19:32:58.113" v="976" actId="1076"/>
          <ac:spMkLst>
            <pc:docMk/>
            <pc:sldMk cId="2251251862" sldId="256"/>
            <ac:spMk id="45" creationId="{916AD08C-D6CB-3B44-A4B7-0EAF5319F21A}"/>
          </ac:spMkLst>
        </pc:spChg>
        <pc:picChg chg="add mod">
          <ac:chgData name="Ashford, Michael" userId="599dbef7-9cb1-46c6-a1e7-b84cfd05f28d" providerId="ADAL" clId="{C36FFBD6-13DB-BD45-8664-7FB397A6AC9F}" dt="2020-04-06T19:53:28.377" v="1523" actId="1076"/>
          <ac:picMkLst>
            <pc:docMk/>
            <pc:sldMk cId="2251251862" sldId="256"/>
            <ac:picMk id="3" creationId="{B64C0F9B-F0AF-444D-B88D-746E907C6C3C}"/>
          </ac:picMkLst>
        </pc:picChg>
        <pc:picChg chg="mod">
          <ac:chgData name="Ashford, Michael" userId="599dbef7-9cb1-46c6-a1e7-b84cfd05f28d" providerId="ADAL" clId="{C36FFBD6-13DB-BD45-8664-7FB397A6AC9F}" dt="2020-04-06T19:23:39.152" v="963" actId="1076"/>
          <ac:picMkLst>
            <pc:docMk/>
            <pc:sldMk cId="2251251862" sldId="256"/>
            <ac:picMk id="11" creationId="{AD9FFF6B-43FC-4D29-83C2-B69F58884A5B}"/>
          </ac:picMkLst>
        </pc:picChg>
        <pc:picChg chg="add mod">
          <ac:chgData name="Ashford, Michael" userId="599dbef7-9cb1-46c6-a1e7-b84cfd05f28d" providerId="ADAL" clId="{C36FFBD6-13DB-BD45-8664-7FB397A6AC9F}" dt="2020-04-06T19:23:50.436" v="964" actId="1076"/>
          <ac:picMkLst>
            <pc:docMk/>
            <pc:sldMk cId="2251251862" sldId="256"/>
            <ac:picMk id="36" creationId="{D6BE9C6B-F691-6547-A720-B9788D636924}"/>
          </ac:picMkLst>
        </pc:picChg>
        <pc:picChg chg="add mod">
          <ac:chgData name="Ashford, Michael" userId="599dbef7-9cb1-46c6-a1e7-b84cfd05f28d" providerId="ADAL" clId="{C36FFBD6-13DB-BD45-8664-7FB397A6AC9F}" dt="2020-04-06T19:24:08.409" v="966" actId="1076"/>
          <ac:picMkLst>
            <pc:docMk/>
            <pc:sldMk cId="2251251862" sldId="256"/>
            <ac:picMk id="44" creationId="{10346F0D-8148-AD49-9FBA-3B73E0A74158}"/>
          </ac:picMkLst>
        </pc:picChg>
      </pc:sldChg>
    </pc:docChg>
  </pc:docChgLst>
  <pc:docChgLst>
    <pc:chgData name="Bakes, Maxwell" userId="S::maxterbakes96@byui.edu::77bd935c-9d4a-4ec1-b7ac-134383aa7d78" providerId="AD" clId="Web-{95F43896-F4A4-E218-EECA-86CB8842A8E9}"/>
    <pc:docChg chg="modSld">
      <pc:chgData name="Bakes, Maxwell" userId="S::maxterbakes96@byui.edu::77bd935c-9d4a-4ec1-b7ac-134383aa7d78" providerId="AD" clId="Web-{95F43896-F4A4-E218-EECA-86CB8842A8E9}" dt="2020-04-06T09:58:05.093" v="612" actId="14100"/>
      <pc:docMkLst>
        <pc:docMk/>
      </pc:docMkLst>
      <pc:sldChg chg="addSp delSp modSp">
        <pc:chgData name="Bakes, Maxwell" userId="S::maxterbakes96@byui.edu::77bd935c-9d4a-4ec1-b7ac-134383aa7d78" providerId="AD" clId="Web-{95F43896-F4A4-E218-EECA-86CB8842A8E9}" dt="2020-04-06T09:58:05.093" v="612" actId="14100"/>
        <pc:sldMkLst>
          <pc:docMk/>
          <pc:sldMk cId="2251251862" sldId="256"/>
        </pc:sldMkLst>
        <pc:spChg chg="mod ord">
          <ac:chgData name="Bakes, Maxwell" userId="S::maxterbakes96@byui.edu::77bd935c-9d4a-4ec1-b7ac-134383aa7d78" providerId="AD" clId="Web-{95F43896-F4A4-E218-EECA-86CB8842A8E9}" dt="2020-04-06T08:12:33.163" v="62" actId="1076"/>
          <ac:spMkLst>
            <pc:docMk/>
            <pc:sldMk cId="2251251862" sldId="256"/>
            <ac:spMk id="4" creationId="{00000000-0000-0000-0000-000000000000}"/>
          </ac:spMkLst>
        </pc:spChg>
        <pc:spChg chg="mod">
          <ac:chgData name="Bakes, Maxwell" userId="S::maxterbakes96@byui.edu::77bd935c-9d4a-4ec1-b7ac-134383aa7d78" providerId="AD" clId="Web-{95F43896-F4A4-E218-EECA-86CB8842A8E9}" dt="2020-04-06T08:12:54.586" v="67" actId="1076"/>
          <ac:spMkLst>
            <pc:docMk/>
            <pc:sldMk cId="2251251862" sldId="256"/>
            <ac:spMk id="5" creationId="{00000000-0000-0000-0000-000000000000}"/>
          </ac:spMkLst>
        </pc:spChg>
        <pc:spChg chg="mod">
          <ac:chgData name="Bakes, Maxwell" userId="S::maxterbakes96@byui.edu::77bd935c-9d4a-4ec1-b7ac-134383aa7d78" providerId="AD" clId="Web-{95F43896-F4A4-E218-EECA-86CB8842A8E9}" dt="2020-04-06T08:35:33.551" v="150"/>
          <ac:spMkLst>
            <pc:docMk/>
            <pc:sldMk cId="2251251862" sldId="256"/>
            <ac:spMk id="10" creationId="{00000000-0000-0000-0000-000000000000}"/>
          </ac:spMkLst>
        </pc:spChg>
        <pc:spChg chg="mod">
          <ac:chgData name="Bakes, Maxwell" userId="S::maxterbakes96@byui.edu::77bd935c-9d4a-4ec1-b7ac-134383aa7d78" providerId="AD" clId="Web-{95F43896-F4A4-E218-EECA-86CB8842A8E9}" dt="2020-04-06T09:03:19.388" v="195" actId="1076"/>
          <ac:spMkLst>
            <pc:docMk/>
            <pc:sldMk cId="2251251862" sldId="256"/>
            <ac:spMk id="12" creationId="{00000000-0000-0000-0000-000000000000}"/>
          </ac:spMkLst>
        </pc:spChg>
        <pc:spChg chg="mod">
          <ac:chgData name="Bakes, Maxwell" userId="S::maxterbakes96@byui.edu::77bd935c-9d4a-4ec1-b7ac-134383aa7d78" providerId="AD" clId="Web-{95F43896-F4A4-E218-EECA-86CB8842A8E9}" dt="2020-04-06T09:56:08.372" v="597" actId="20577"/>
          <ac:spMkLst>
            <pc:docMk/>
            <pc:sldMk cId="2251251862" sldId="256"/>
            <ac:spMk id="14" creationId="{00000000-0000-0000-0000-000000000000}"/>
          </ac:spMkLst>
        </pc:spChg>
        <pc:spChg chg="add mod">
          <ac:chgData name="Bakes, Maxwell" userId="S::maxterbakes96@byui.edu::77bd935c-9d4a-4ec1-b7ac-134383aa7d78" providerId="AD" clId="Web-{95F43896-F4A4-E218-EECA-86CB8842A8E9}" dt="2020-04-06T09:36:56.745" v="532" actId="1076"/>
          <ac:spMkLst>
            <pc:docMk/>
            <pc:sldMk cId="2251251862" sldId="256"/>
            <ac:spMk id="16" creationId="{55305DA7-4306-4148-8D65-6127224A425C}"/>
          </ac:spMkLst>
        </pc:spChg>
        <pc:spChg chg="del">
          <ac:chgData name="Bakes, Maxwell" userId="S::maxterbakes96@byui.edu::77bd935c-9d4a-4ec1-b7ac-134383aa7d78" providerId="AD" clId="Web-{95F43896-F4A4-E218-EECA-86CB8842A8E9}" dt="2020-04-06T08:02:43.234" v="29"/>
          <ac:spMkLst>
            <pc:docMk/>
            <pc:sldMk cId="2251251862" sldId="256"/>
            <ac:spMk id="20" creationId="{5C2A9F24-7A88-48D7-AB47-7B0A35AC9BF2}"/>
          </ac:spMkLst>
        </pc:spChg>
        <pc:spChg chg="mod">
          <ac:chgData name="Bakes, Maxwell" userId="S::maxterbakes96@byui.edu::77bd935c-9d4a-4ec1-b7ac-134383aa7d78" providerId="AD" clId="Web-{95F43896-F4A4-E218-EECA-86CB8842A8E9}" dt="2020-04-06T08:12:44.945" v="64" actId="1076"/>
          <ac:spMkLst>
            <pc:docMk/>
            <pc:sldMk cId="2251251862" sldId="256"/>
            <ac:spMk id="21" creationId="{8EC7625C-441B-4BE4-9CAC-5CC7C1594B9C}"/>
          </ac:spMkLst>
        </pc:spChg>
        <pc:spChg chg="del">
          <ac:chgData name="Bakes, Maxwell" userId="S::maxterbakes96@byui.edu::77bd935c-9d4a-4ec1-b7ac-134383aa7d78" providerId="AD" clId="Web-{95F43896-F4A4-E218-EECA-86CB8842A8E9}" dt="2020-04-06T08:02:40.437" v="28"/>
          <ac:spMkLst>
            <pc:docMk/>
            <pc:sldMk cId="2251251862" sldId="256"/>
            <ac:spMk id="27" creationId="{1D222453-4DCB-40F8-87B0-0BB8B6761465}"/>
          </ac:spMkLst>
        </pc:spChg>
        <pc:spChg chg="del mod">
          <ac:chgData name="Bakes, Maxwell" userId="S::maxterbakes96@byui.edu::77bd935c-9d4a-4ec1-b7ac-134383aa7d78" providerId="AD" clId="Web-{95F43896-F4A4-E218-EECA-86CB8842A8E9}" dt="2020-04-06T08:36:51.229" v="159"/>
          <ac:spMkLst>
            <pc:docMk/>
            <pc:sldMk cId="2251251862" sldId="256"/>
            <ac:spMk id="28" creationId="{9E8FECF0-9DF9-4A98-8F74-36E30C4489DD}"/>
          </ac:spMkLst>
        </pc:spChg>
        <pc:spChg chg="add del mod">
          <ac:chgData name="Bakes, Maxwell" userId="S::maxterbakes96@byui.edu::77bd935c-9d4a-4ec1-b7ac-134383aa7d78" providerId="AD" clId="Web-{95F43896-F4A4-E218-EECA-86CB8842A8E9}" dt="2020-04-06T08:32:00.959" v="124"/>
          <ac:spMkLst>
            <pc:docMk/>
            <pc:sldMk cId="2251251862" sldId="256"/>
            <ac:spMk id="32" creationId="{00000000-0000-0000-0000-000000000000}"/>
          </ac:spMkLst>
        </pc:spChg>
        <pc:spChg chg="add mod">
          <ac:chgData name="Bakes, Maxwell" userId="S::maxterbakes96@byui.edu::77bd935c-9d4a-4ec1-b7ac-134383aa7d78" providerId="AD" clId="Web-{95F43896-F4A4-E218-EECA-86CB8842A8E9}" dt="2020-04-06T09:57:06.998" v="605" actId="20577"/>
          <ac:spMkLst>
            <pc:docMk/>
            <pc:sldMk cId="2251251862" sldId="256"/>
            <ac:spMk id="32" creationId="{8E9469E2-73F0-4A6F-827C-4297840BC1CA}"/>
          </ac:spMkLst>
        </pc:spChg>
        <pc:spChg chg="add mod">
          <ac:chgData name="Bakes, Maxwell" userId="S::maxterbakes96@byui.edu::77bd935c-9d4a-4ec1-b7ac-134383aa7d78" providerId="AD" clId="Web-{95F43896-F4A4-E218-EECA-86CB8842A8E9}" dt="2020-04-06T08:33:32.793" v="137" actId="1076"/>
          <ac:spMkLst>
            <pc:docMk/>
            <pc:sldMk cId="2251251862" sldId="256"/>
            <ac:spMk id="34" creationId="{9DFA7B09-ACD0-4675-9A59-205C49CB7C1B}"/>
          </ac:spMkLst>
        </pc:spChg>
        <pc:spChg chg="del mod">
          <ac:chgData name="Bakes, Maxwell" userId="S::maxterbakes96@byui.edu::77bd935c-9d4a-4ec1-b7ac-134383aa7d78" providerId="AD" clId="Web-{95F43896-F4A4-E218-EECA-86CB8842A8E9}" dt="2020-04-06T08:34:23.578" v="142"/>
          <ac:spMkLst>
            <pc:docMk/>
            <pc:sldMk cId="2251251862" sldId="256"/>
            <ac:spMk id="35" creationId="{00000000-0000-0000-0000-000000000000}"/>
          </ac:spMkLst>
        </pc:spChg>
        <pc:spChg chg="add mod">
          <ac:chgData name="Bakes, Maxwell" userId="S::maxterbakes96@byui.edu::77bd935c-9d4a-4ec1-b7ac-134383aa7d78" providerId="AD" clId="Web-{95F43896-F4A4-E218-EECA-86CB8842A8E9}" dt="2020-04-06T09:46:38.504" v="585" actId="1076"/>
          <ac:spMkLst>
            <pc:docMk/>
            <pc:sldMk cId="2251251862" sldId="256"/>
            <ac:spMk id="35" creationId="{59438E41-5EEC-4548-B190-0DC983C889ED}"/>
          </ac:spMkLst>
        </pc:spChg>
        <pc:spChg chg="del mod">
          <ac:chgData name="Bakes, Maxwell" userId="S::maxterbakes96@byui.edu::77bd935c-9d4a-4ec1-b7ac-134383aa7d78" providerId="AD" clId="Web-{95F43896-F4A4-E218-EECA-86CB8842A8E9}" dt="2020-04-06T08:39:08.613" v="172"/>
          <ac:spMkLst>
            <pc:docMk/>
            <pc:sldMk cId="2251251862" sldId="256"/>
            <ac:spMk id="36" creationId="{00000000-0000-0000-0000-000000000000}"/>
          </ac:spMkLst>
        </pc:spChg>
        <pc:spChg chg="add mod">
          <ac:chgData name="Bakes, Maxwell" userId="S::maxterbakes96@byui.edu::77bd935c-9d4a-4ec1-b7ac-134383aa7d78" providerId="AD" clId="Web-{95F43896-F4A4-E218-EECA-86CB8842A8E9}" dt="2020-04-06T08:37:16.512" v="163" actId="1076"/>
          <ac:spMkLst>
            <pc:docMk/>
            <pc:sldMk cId="2251251862" sldId="256"/>
            <ac:spMk id="38" creationId="{61FED7D0-5520-414F-AAB1-C78E34F2C9AC}"/>
          </ac:spMkLst>
        </pc:spChg>
        <pc:spChg chg="add del mod">
          <ac:chgData name="Bakes, Maxwell" userId="S::maxterbakes96@byui.edu::77bd935c-9d4a-4ec1-b7ac-134383aa7d78" providerId="AD" clId="Web-{95F43896-F4A4-E218-EECA-86CB8842A8E9}" dt="2020-04-06T09:34:01.352" v="503"/>
          <ac:spMkLst>
            <pc:docMk/>
            <pc:sldMk cId="2251251862" sldId="256"/>
            <ac:spMk id="41" creationId="{6E784B58-5815-4A55-B422-957C9AC59CD3}"/>
          </ac:spMkLst>
        </pc:spChg>
        <pc:spChg chg="add mod">
          <ac:chgData name="Bakes, Maxwell" userId="S::maxterbakes96@byui.edu::77bd935c-9d4a-4ec1-b7ac-134383aa7d78" providerId="AD" clId="Web-{95F43896-F4A4-E218-EECA-86CB8842A8E9}" dt="2020-04-06T09:37:52.293" v="541" actId="1076"/>
          <ac:spMkLst>
            <pc:docMk/>
            <pc:sldMk cId="2251251862" sldId="256"/>
            <ac:spMk id="42" creationId="{2626EB57-7D7C-4595-9B89-ADD20725CB02}"/>
          </ac:spMkLst>
        </pc:spChg>
        <pc:picChg chg="add mod ord">
          <ac:chgData name="Bakes, Maxwell" userId="S::maxterbakes96@byui.edu::77bd935c-9d4a-4ec1-b7ac-134383aa7d78" providerId="AD" clId="Web-{95F43896-F4A4-E218-EECA-86CB8842A8E9}" dt="2020-04-06T08:12:01.770" v="58"/>
          <ac:picMkLst>
            <pc:docMk/>
            <pc:sldMk cId="2251251862" sldId="256"/>
            <ac:picMk id="2" creationId="{6C7117B4-28FC-48AA-AD8E-66DF6BD9DF17}"/>
          </ac:picMkLst>
        </pc:picChg>
        <pc:picChg chg="del">
          <ac:chgData name="Bakes, Maxwell" userId="S::maxterbakes96@byui.edu::77bd935c-9d4a-4ec1-b7ac-134383aa7d78" providerId="AD" clId="Web-{95F43896-F4A4-E218-EECA-86CB8842A8E9}" dt="2020-04-06T09:28:05.410" v="474"/>
          <ac:picMkLst>
            <pc:docMk/>
            <pc:sldMk cId="2251251862" sldId="256"/>
            <ac:picMk id="3" creationId="{09791D0A-0D38-44CC-9662-18B1E2919E89}"/>
          </ac:picMkLst>
        </pc:picChg>
        <pc:picChg chg="add mod">
          <ac:chgData name="Bakes, Maxwell" userId="S::maxterbakes96@byui.edu::77bd935c-9d4a-4ec1-b7ac-134383aa7d78" providerId="AD" clId="Web-{95F43896-F4A4-E218-EECA-86CB8842A8E9}" dt="2020-04-06T09:58:05.093" v="612" actId="14100"/>
          <ac:picMkLst>
            <pc:docMk/>
            <pc:sldMk cId="2251251862" sldId="256"/>
            <ac:picMk id="6" creationId="{5B65A371-A579-4E75-A67D-84B88D4FE3A7}"/>
          </ac:picMkLst>
        </pc:picChg>
        <pc:picChg chg="del">
          <ac:chgData name="Bakes, Maxwell" userId="S::maxterbakes96@byui.edu::77bd935c-9d4a-4ec1-b7ac-134383aa7d78" providerId="AD" clId="Web-{95F43896-F4A4-E218-EECA-86CB8842A8E9}" dt="2020-04-06T08:02:29.671" v="23"/>
          <ac:picMkLst>
            <pc:docMk/>
            <pc:sldMk cId="2251251862" sldId="256"/>
            <ac:picMk id="6" creationId="{69E2261C-2CEC-45AC-BF80-ACE97FF69C09}"/>
          </ac:picMkLst>
        </pc:picChg>
        <pc:picChg chg="mod">
          <ac:chgData name="Bakes, Maxwell" userId="S::maxterbakes96@byui.edu::77bd935c-9d4a-4ec1-b7ac-134383aa7d78" providerId="AD" clId="Web-{95F43896-F4A4-E218-EECA-86CB8842A8E9}" dt="2020-04-06T08:12:24.397" v="60" actId="1076"/>
          <ac:picMkLst>
            <pc:docMk/>
            <pc:sldMk cId="2251251862" sldId="256"/>
            <ac:picMk id="7" creationId="{7B5F48DE-6039-4AE1-AD29-FB4504FC1533}"/>
          </ac:picMkLst>
        </pc:picChg>
        <pc:picChg chg="del">
          <ac:chgData name="Bakes, Maxwell" userId="S::maxterbakes96@byui.edu::77bd935c-9d4a-4ec1-b7ac-134383aa7d78" providerId="AD" clId="Web-{95F43896-F4A4-E218-EECA-86CB8842A8E9}" dt="2020-04-06T08:02:32.296" v="24"/>
          <ac:picMkLst>
            <pc:docMk/>
            <pc:sldMk cId="2251251862" sldId="256"/>
            <ac:picMk id="9" creationId="{350A6BE9-74BB-42CF-862F-153518B21BCF}"/>
          </ac:picMkLst>
        </pc:picChg>
        <pc:picChg chg="add mod ord">
          <ac:chgData name="Bakes, Maxwell" userId="S::maxterbakes96@byui.edu::77bd935c-9d4a-4ec1-b7ac-134383aa7d78" providerId="AD" clId="Web-{95F43896-F4A4-E218-EECA-86CB8842A8E9}" dt="2020-04-06T09:38:11.856" v="544"/>
          <ac:picMkLst>
            <pc:docMk/>
            <pc:sldMk cId="2251251862" sldId="256"/>
            <ac:picMk id="9" creationId="{704E4CF1-D821-4F86-9E43-5DA57C6AE9C4}"/>
          </ac:picMkLst>
        </pc:picChg>
        <pc:picChg chg="add del mod">
          <ac:chgData name="Bakes, Maxwell" userId="S::maxterbakes96@byui.edu::77bd935c-9d4a-4ec1-b7ac-134383aa7d78" providerId="AD" clId="Web-{95F43896-F4A4-E218-EECA-86CB8842A8E9}" dt="2020-04-06T08:07:15.580" v="45"/>
          <ac:picMkLst>
            <pc:docMk/>
            <pc:sldMk cId="2251251862" sldId="256"/>
            <ac:picMk id="11" creationId="{459BA8F2-A6CB-4380-AFDE-310FA51A8440}"/>
          </ac:picMkLst>
        </pc:picChg>
        <pc:picChg chg="add mod ord">
          <ac:chgData name="Bakes, Maxwell" userId="S::maxterbakes96@byui.edu::77bd935c-9d4a-4ec1-b7ac-134383aa7d78" providerId="AD" clId="Web-{95F43896-F4A4-E218-EECA-86CB8842A8E9}" dt="2020-04-06T09:38:06.840" v="543"/>
          <ac:picMkLst>
            <pc:docMk/>
            <pc:sldMk cId="2251251862" sldId="256"/>
            <ac:picMk id="13" creationId="{B90CB873-A359-4FCC-A613-DC1B7CA79B8E}"/>
          </ac:picMkLst>
        </pc:picChg>
        <pc:picChg chg="del">
          <ac:chgData name="Bakes, Maxwell" userId="S::maxterbakes96@byui.edu::77bd935c-9d4a-4ec1-b7ac-134383aa7d78" providerId="AD" clId="Web-{95F43896-F4A4-E218-EECA-86CB8842A8E9}" dt="2020-04-06T08:02:33.968" v="25"/>
          <ac:picMkLst>
            <pc:docMk/>
            <pc:sldMk cId="2251251862" sldId="256"/>
            <ac:picMk id="15" creationId="{1BBD3A0C-8909-4558-ADE6-A0AC8D4DAC84}"/>
          </ac:picMkLst>
        </pc:picChg>
        <pc:picChg chg="add del mod">
          <ac:chgData name="Bakes, Maxwell" userId="S::maxterbakes96@byui.edu::77bd935c-9d4a-4ec1-b7ac-134383aa7d78" providerId="AD" clId="Web-{95F43896-F4A4-E218-EECA-86CB8842A8E9}" dt="2020-04-06T08:08:25.631" v="50"/>
          <ac:picMkLst>
            <pc:docMk/>
            <pc:sldMk cId="2251251862" sldId="256"/>
            <ac:picMk id="16" creationId="{6F8F13F4-9FBB-4DE1-980C-E73DCA1F2249}"/>
          </ac:picMkLst>
        </pc:picChg>
        <pc:picChg chg="del">
          <ac:chgData name="Bakes, Maxwell" userId="S::maxterbakes96@byui.edu::77bd935c-9d4a-4ec1-b7ac-134383aa7d78" providerId="AD" clId="Web-{95F43896-F4A4-E218-EECA-86CB8842A8E9}" dt="2020-04-06T08:02:37.484" v="27"/>
          <ac:picMkLst>
            <pc:docMk/>
            <pc:sldMk cId="2251251862" sldId="256"/>
            <ac:picMk id="17" creationId="{8B263595-BDE4-48DF-BDED-53968C2D9E59}"/>
          </ac:picMkLst>
        </pc:picChg>
        <pc:picChg chg="del">
          <ac:chgData name="Bakes, Maxwell" userId="S::maxterbakes96@byui.edu::77bd935c-9d4a-4ec1-b7ac-134383aa7d78" providerId="AD" clId="Web-{95F43896-F4A4-E218-EECA-86CB8842A8E9}" dt="2020-04-06T08:02:35.702" v="26"/>
          <ac:picMkLst>
            <pc:docMk/>
            <pc:sldMk cId="2251251862" sldId="256"/>
            <ac:picMk id="19" creationId="{BC9E1CB3-0321-445C-BE9B-5CC83988947E}"/>
          </ac:picMkLst>
        </pc:picChg>
        <pc:picChg chg="add mod ord">
          <ac:chgData name="Bakes, Maxwell" userId="S::maxterbakes96@byui.edu::77bd935c-9d4a-4ec1-b7ac-134383aa7d78" providerId="AD" clId="Web-{95F43896-F4A4-E218-EECA-86CB8842A8E9}" dt="2020-04-06T08:11:41.003" v="56"/>
          <ac:picMkLst>
            <pc:docMk/>
            <pc:sldMk cId="2251251862" sldId="256"/>
            <ac:picMk id="22" creationId="{663E6B0E-F9F3-4F50-83AA-40A9457F3BC3}"/>
          </ac:picMkLst>
        </pc:picChg>
        <pc:picChg chg="add mod">
          <ac:chgData name="Bakes, Maxwell" userId="S::maxterbakes96@byui.edu::77bd935c-9d4a-4ec1-b7ac-134383aa7d78" providerId="AD" clId="Web-{95F43896-F4A4-E218-EECA-86CB8842A8E9}" dt="2020-04-06T08:16:54.946" v="89" actId="14100"/>
          <ac:picMkLst>
            <pc:docMk/>
            <pc:sldMk cId="2251251862" sldId="256"/>
            <ac:picMk id="24" creationId="{B8479C17-0DCA-4560-BD13-6446243B35BD}"/>
          </ac:picMkLst>
        </pc:picChg>
        <pc:picChg chg="add mod">
          <ac:chgData name="Bakes, Maxwell" userId="S::maxterbakes96@byui.edu::77bd935c-9d4a-4ec1-b7ac-134383aa7d78" providerId="AD" clId="Web-{95F43896-F4A4-E218-EECA-86CB8842A8E9}" dt="2020-04-06T08:19:28.768" v="97" actId="14100"/>
          <ac:picMkLst>
            <pc:docMk/>
            <pc:sldMk cId="2251251862" sldId="256"/>
            <ac:picMk id="26" creationId="{07CEAF05-108E-4AFE-8FAA-113EBAD7CFA1}"/>
          </ac:picMkLst>
        </pc:picChg>
        <pc:picChg chg="add mod ord">
          <ac:chgData name="Bakes, Maxwell" userId="S::maxterbakes96@byui.edu::77bd935c-9d4a-4ec1-b7ac-134383aa7d78" providerId="AD" clId="Web-{95F43896-F4A4-E218-EECA-86CB8842A8E9}" dt="2020-04-06T08:33:22.730" v="136" actId="14100"/>
          <ac:picMkLst>
            <pc:docMk/>
            <pc:sldMk cId="2251251862" sldId="256"/>
            <ac:picMk id="30" creationId="{B095C317-B647-47D9-869F-C46DE86E587C}"/>
          </ac:picMkLst>
        </pc:picChg>
        <pc:picChg chg="add mod">
          <ac:chgData name="Bakes, Maxwell" userId="S::maxterbakes96@byui.edu::77bd935c-9d4a-4ec1-b7ac-134383aa7d78" providerId="AD" clId="Web-{95F43896-F4A4-E218-EECA-86CB8842A8E9}" dt="2020-04-06T08:17:35.480" v="92" actId="1076"/>
          <ac:picMkLst>
            <pc:docMk/>
            <pc:sldMk cId="2251251862" sldId="256"/>
            <ac:picMk id="31" creationId="{BFDC91D7-5EBC-4486-86A5-492CC1A5A599}"/>
          </ac:picMkLst>
        </pc:picChg>
        <pc:picChg chg="add mod">
          <ac:chgData name="Bakes, Maxwell" userId="S::maxterbakes96@byui.edu::77bd935c-9d4a-4ec1-b7ac-134383aa7d78" providerId="AD" clId="Web-{95F43896-F4A4-E218-EECA-86CB8842A8E9}" dt="2020-04-06T09:46:10.113" v="555" actId="1076"/>
          <ac:picMkLst>
            <pc:docMk/>
            <pc:sldMk cId="2251251862" sldId="256"/>
            <ac:picMk id="33" creationId="{A0855050-463A-49E1-BE60-B01AFC90C575}"/>
          </ac:picMkLst>
        </pc:picChg>
        <pc:picChg chg="add mod">
          <ac:chgData name="Bakes, Maxwell" userId="S::maxterbakes96@byui.edu::77bd935c-9d4a-4ec1-b7ac-134383aa7d78" providerId="AD" clId="Web-{95F43896-F4A4-E218-EECA-86CB8842A8E9}" dt="2020-04-06T08:35:44.755" v="151" actId="14100"/>
          <ac:picMkLst>
            <pc:docMk/>
            <pc:sldMk cId="2251251862" sldId="256"/>
            <ac:picMk id="37" creationId="{62E30806-6C2C-428F-8645-CB7802F02F85}"/>
          </ac:picMkLst>
        </pc:picChg>
        <pc:picChg chg="add mod">
          <ac:chgData name="Bakes, Maxwell" userId="S::maxterbakes96@byui.edu::77bd935c-9d4a-4ec1-b7ac-134383aa7d78" providerId="AD" clId="Web-{95F43896-F4A4-E218-EECA-86CB8842A8E9}" dt="2020-04-06T09:32:52.101" v="490" actId="1076"/>
          <ac:picMkLst>
            <pc:docMk/>
            <pc:sldMk cId="2251251862" sldId="256"/>
            <ac:picMk id="39" creationId="{1870DF9A-86F2-4312-9C77-4C54301EC993}"/>
          </ac:picMkLst>
        </pc:picChg>
        <pc:picChg chg="add mod">
          <ac:chgData name="Bakes, Maxwell" userId="S::maxterbakes96@byui.edu::77bd935c-9d4a-4ec1-b7ac-134383aa7d78" providerId="AD" clId="Web-{95F43896-F4A4-E218-EECA-86CB8842A8E9}" dt="2020-04-06T09:37:52.230" v="540" actId="1076"/>
          <ac:picMkLst>
            <pc:docMk/>
            <pc:sldMk cId="2251251862" sldId="256"/>
            <ac:picMk id="40" creationId="{8BB3AB37-8C76-4881-B494-F34AC54103C6}"/>
          </ac:picMkLst>
        </pc:picChg>
      </pc:sldChg>
    </pc:docChg>
  </pc:docChgLst>
  <pc:docChgLst>
    <pc:chgData name="Ashford, Michael" userId="S::mashford@byui.edu::599dbef7-9cb1-46c6-a1e7-b84cfd05f28d" providerId="AD" clId="Web-{CF0E432E-97AE-EE45-4E09-3588C665F788}"/>
    <pc:docChg chg="modSld">
      <pc:chgData name="Ashford, Michael" userId="S::mashford@byui.edu::599dbef7-9cb1-46c6-a1e7-b84cfd05f28d" providerId="AD" clId="Web-{CF0E432E-97AE-EE45-4E09-3588C665F788}" dt="2020-04-06T22:47:07.194" v="3" actId="20577"/>
      <pc:docMkLst>
        <pc:docMk/>
      </pc:docMkLst>
      <pc:sldChg chg="modSp">
        <pc:chgData name="Ashford, Michael" userId="S::mashford@byui.edu::599dbef7-9cb1-46c6-a1e7-b84cfd05f28d" providerId="AD" clId="Web-{CF0E432E-97AE-EE45-4E09-3588C665F788}" dt="2020-04-06T22:47:07.194" v="2" actId="20577"/>
        <pc:sldMkLst>
          <pc:docMk/>
          <pc:sldMk cId="2251251862" sldId="256"/>
        </pc:sldMkLst>
        <pc:spChg chg="mod">
          <ac:chgData name="Ashford, Michael" userId="S::mashford@byui.edu::599dbef7-9cb1-46c6-a1e7-b84cfd05f28d" providerId="AD" clId="Web-{CF0E432E-97AE-EE45-4E09-3588C665F788}" dt="2020-04-06T22:47:07.194" v="2" actId="20577"/>
          <ac:spMkLst>
            <pc:docMk/>
            <pc:sldMk cId="2251251862" sldId="256"/>
            <ac:spMk id="29" creationId="{15B08B40-696C-3D4A-AC17-555564850AFA}"/>
          </ac:spMkLst>
        </pc:spChg>
      </pc:sldChg>
    </pc:docChg>
  </pc:docChgLst>
  <pc:docChgLst>
    <pc:chgData name="Carico, Zac" userId="S::zcarico03@byui.edu::0dece5b9-4049-47f9-8b7a-580e1a9bf407" providerId="AD" clId="Web-{74299946-5493-C518-0918-A36E59FF2F32}"/>
    <pc:docChg chg="modSld">
      <pc:chgData name="Carico, Zac" userId="S::zcarico03@byui.edu::0dece5b9-4049-47f9-8b7a-580e1a9bf407" providerId="AD" clId="Web-{74299946-5493-C518-0918-A36E59FF2F32}" dt="2020-04-06T18:20:52.259" v="9" actId="1076"/>
      <pc:docMkLst>
        <pc:docMk/>
      </pc:docMkLst>
      <pc:sldChg chg="addSp delSp modSp">
        <pc:chgData name="Carico, Zac" userId="S::zcarico03@byui.edu::0dece5b9-4049-47f9-8b7a-580e1a9bf407" providerId="AD" clId="Web-{74299946-5493-C518-0918-A36E59FF2F32}" dt="2020-04-06T18:20:52.259" v="9" actId="1076"/>
        <pc:sldMkLst>
          <pc:docMk/>
          <pc:sldMk cId="2251251862" sldId="256"/>
        </pc:sldMkLst>
        <pc:picChg chg="add del mod">
          <ac:chgData name="Carico, Zac" userId="S::zcarico03@byui.edu::0dece5b9-4049-47f9-8b7a-580e1a9bf407" providerId="AD" clId="Web-{74299946-5493-C518-0918-A36E59FF2F32}" dt="2020-04-06T18:19:50.447" v="3"/>
          <ac:picMkLst>
            <pc:docMk/>
            <pc:sldMk cId="2251251862" sldId="256"/>
            <ac:picMk id="3" creationId="{77B05B1C-5369-4889-986E-9E9804AB637E}"/>
          </ac:picMkLst>
        </pc:picChg>
        <pc:picChg chg="add mod">
          <ac:chgData name="Carico, Zac" userId="S::zcarico03@byui.edu::0dece5b9-4049-47f9-8b7a-580e1a9bf407" providerId="AD" clId="Web-{74299946-5493-C518-0918-A36E59FF2F32}" dt="2020-04-06T18:19:58.697" v="6" actId="1076"/>
          <ac:picMkLst>
            <pc:docMk/>
            <pc:sldMk cId="2251251862" sldId="256"/>
            <ac:picMk id="11" creationId="{AD9FFF6B-43FC-4D29-83C2-B69F58884A5B}"/>
          </ac:picMkLst>
        </pc:picChg>
        <pc:picChg chg="mod">
          <ac:chgData name="Carico, Zac" userId="S::zcarico03@byui.edu::0dece5b9-4049-47f9-8b7a-580e1a9bf407" providerId="AD" clId="Web-{74299946-5493-C518-0918-A36E59FF2F32}" dt="2020-04-06T18:20:52.259" v="9" actId="1076"/>
          <ac:picMkLst>
            <pc:docMk/>
            <pc:sldMk cId="2251251862" sldId="256"/>
            <ac:picMk id="22" creationId="{663E6B0E-F9F3-4F50-83AA-40A9457F3BC3}"/>
          </ac:picMkLst>
        </pc:picChg>
      </pc:sldChg>
    </pc:docChg>
  </pc:docChgLst>
  <pc:docChgLst>
    <pc:chgData name="Tyler Sutton" userId="b3272e54101da81e" providerId="LiveId" clId="{43B08705-237B-436A-84E0-3077D201172F}"/>
    <pc:docChg chg="custSel modSld">
      <pc:chgData name="Tyler Sutton" userId="b3272e54101da81e" providerId="LiveId" clId="{43B08705-237B-436A-84E0-3077D201172F}" dt="2018-07-10T18:47:02.595" v="257" actId="1035"/>
      <pc:docMkLst>
        <pc:docMk/>
      </pc:docMkLst>
      <pc:sldChg chg="addSp modSp">
        <pc:chgData name="Tyler Sutton" userId="b3272e54101da81e" providerId="LiveId" clId="{43B08705-237B-436A-84E0-3077D201172F}" dt="2018-07-10T18:47:02.595" v="257" actId="1035"/>
        <pc:sldMkLst>
          <pc:docMk/>
          <pc:sldMk cId="2251251862" sldId="256"/>
        </pc:sldMkLst>
        <pc:spChg chg="mod">
          <ac:chgData name="Tyler Sutton" userId="b3272e54101da81e" providerId="LiveId" clId="{43B08705-237B-436A-84E0-3077D201172F}" dt="2018-07-10T18:47:02.595" v="257" actId="1035"/>
          <ac:spMkLst>
            <pc:docMk/>
            <pc:sldMk cId="2251251862" sldId="256"/>
            <ac:spMk id="4" creationId="{00000000-0000-0000-0000-000000000000}"/>
          </ac:spMkLst>
        </pc:spChg>
        <pc:spChg chg="mod">
          <ac:chgData name="Tyler Sutton" userId="b3272e54101da81e" providerId="LiveId" clId="{43B08705-237B-436A-84E0-3077D201172F}" dt="2018-07-10T18:46:25.288" v="246" actId="1036"/>
          <ac:spMkLst>
            <pc:docMk/>
            <pc:sldMk cId="2251251862" sldId="256"/>
            <ac:spMk id="5" creationId="{00000000-0000-0000-0000-000000000000}"/>
          </ac:spMkLst>
        </pc:spChg>
        <pc:spChg chg="mod">
          <ac:chgData name="Tyler Sutton" userId="b3272e54101da81e" providerId="LiveId" clId="{43B08705-237B-436A-84E0-3077D201172F}" dt="2018-07-10T18:35:06.656" v="1" actId="20577"/>
          <ac:spMkLst>
            <pc:docMk/>
            <pc:sldMk cId="2251251862" sldId="256"/>
            <ac:spMk id="12" creationId="{00000000-0000-0000-0000-000000000000}"/>
          </ac:spMkLst>
        </pc:spChg>
        <pc:spChg chg="add mod">
          <ac:chgData name="Tyler Sutton" userId="b3272e54101da81e" providerId="LiveId" clId="{43B08705-237B-436A-84E0-3077D201172F}" dt="2018-07-10T18:46:50.676" v="256" actId="404"/>
          <ac:spMkLst>
            <pc:docMk/>
            <pc:sldMk cId="2251251862" sldId="256"/>
            <ac:spMk id="21" creationId="{8EC7625C-441B-4BE4-9CAC-5CC7C1594B9C}"/>
          </ac:spMkLst>
        </pc:spChg>
        <pc:spChg chg="mod">
          <ac:chgData name="Tyler Sutton" userId="b3272e54101da81e" providerId="LiveId" clId="{43B08705-237B-436A-84E0-3077D201172F}" dt="2018-07-10T18:42:28.503" v="46" actId="20577"/>
          <ac:spMkLst>
            <pc:docMk/>
            <pc:sldMk cId="2251251862" sldId="256"/>
            <ac:spMk id="33" creationId="{00000000-0000-0000-0000-000000000000}"/>
          </ac:spMkLst>
        </pc:spChg>
        <pc:spChg chg="mod">
          <ac:chgData name="Tyler Sutton" userId="b3272e54101da81e" providerId="LiveId" clId="{43B08705-237B-436A-84E0-3077D201172F}" dt="2018-07-10T18:42:12.157" v="40" actId="20577"/>
          <ac:spMkLst>
            <pc:docMk/>
            <pc:sldMk cId="2251251862" sldId="256"/>
            <ac:spMk id="45" creationId="{00000000-0000-0000-0000-000000000000}"/>
          </ac:spMkLst>
        </pc:spChg>
        <pc:picChg chg="add mod modCrop">
          <ac:chgData name="Tyler Sutton" userId="b3272e54101da81e" providerId="LiveId" clId="{43B08705-237B-436A-84E0-3077D201172F}" dt="2018-07-10T18:41:05.630" v="25" actId="1076"/>
          <ac:picMkLst>
            <pc:docMk/>
            <pc:sldMk cId="2251251862" sldId="256"/>
            <ac:picMk id="3" creationId="{53A015B2-A004-421C-A51E-198890F7719E}"/>
          </ac:picMkLst>
        </pc:picChg>
        <pc:picChg chg="add mod modCrop">
          <ac:chgData name="Tyler Sutton" userId="b3272e54101da81e" providerId="LiveId" clId="{43B08705-237B-436A-84E0-3077D201172F}" dt="2018-07-10T18:40:58.056" v="24" actId="14100"/>
          <ac:picMkLst>
            <pc:docMk/>
            <pc:sldMk cId="2251251862" sldId="256"/>
            <ac:picMk id="8" creationId="{B2E388E7-067D-4E4D-A9E8-72CC3F7D68B0}"/>
          </ac:picMkLst>
        </pc:picChg>
      </pc:sldChg>
    </pc:docChg>
  </pc:docChgLst>
  <pc:docChgLst>
    <pc:chgData name="Carico, Zac" userId="S::zcarico03@byui.edu::0dece5b9-4049-47f9-8b7a-580e1a9bf407" providerId="AD" clId="Web-{3453EEAA-C473-B4E7-86D7-9C70F5AA8E22}"/>
    <pc:docChg chg="modSld">
      <pc:chgData name="Carico, Zac" userId="S::zcarico03@byui.edu::0dece5b9-4049-47f9-8b7a-580e1a9bf407" providerId="AD" clId="Web-{3453EEAA-C473-B4E7-86D7-9C70F5AA8E22}" dt="2020-04-06T22:46:23.419" v="20" actId="1076"/>
      <pc:docMkLst>
        <pc:docMk/>
      </pc:docMkLst>
      <pc:sldChg chg="addSp delSp modSp">
        <pc:chgData name="Carico, Zac" userId="S::zcarico03@byui.edu::0dece5b9-4049-47f9-8b7a-580e1a9bf407" providerId="AD" clId="Web-{3453EEAA-C473-B4E7-86D7-9C70F5AA8E22}" dt="2020-04-06T22:46:23.419" v="20" actId="1076"/>
        <pc:sldMkLst>
          <pc:docMk/>
          <pc:sldMk cId="2251251862" sldId="256"/>
        </pc:sldMkLst>
        <pc:spChg chg="mod">
          <ac:chgData name="Carico, Zac" userId="S::zcarico03@byui.edu::0dece5b9-4049-47f9-8b7a-580e1a9bf407" providerId="AD" clId="Web-{3453EEAA-C473-B4E7-86D7-9C70F5AA8E22}" dt="2020-04-06T22:46:12.965" v="17" actId="1076"/>
          <ac:spMkLst>
            <pc:docMk/>
            <pc:sldMk cId="2251251862" sldId="256"/>
            <ac:spMk id="29" creationId="{15B08B40-696C-3D4A-AC17-555564850AFA}"/>
          </ac:spMkLst>
        </pc:spChg>
        <pc:spChg chg="mod">
          <ac:chgData name="Carico, Zac" userId="S::zcarico03@byui.edu::0dece5b9-4049-47f9-8b7a-580e1a9bf407" providerId="AD" clId="Web-{3453EEAA-C473-B4E7-86D7-9C70F5AA8E22}" dt="2020-04-06T22:46:13.074" v="19" actId="1076"/>
          <ac:spMkLst>
            <pc:docMk/>
            <pc:sldMk cId="2251251862" sldId="256"/>
            <ac:spMk id="41" creationId="{07D2B4E6-4FE7-2447-AA06-8F6CB2831E86}"/>
          </ac:spMkLst>
        </pc:spChg>
        <pc:picChg chg="add mod">
          <ac:chgData name="Carico, Zac" userId="S::zcarico03@byui.edu::0dece5b9-4049-47f9-8b7a-580e1a9bf407" providerId="AD" clId="Web-{3453EEAA-C473-B4E7-86D7-9C70F5AA8E22}" dt="2020-04-06T22:46:23.419" v="20" actId="1076"/>
          <ac:picMkLst>
            <pc:docMk/>
            <pc:sldMk cId="2251251862" sldId="256"/>
            <ac:picMk id="8" creationId="{22B2BD68-0794-4A91-93B7-8949619B9574}"/>
          </ac:picMkLst>
        </pc:picChg>
        <pc:picChg chg="del mod">
          <ac:chgData name="Carico, Zac" userId="S::zcarico03@byui.edu::0dece5b9-4049-47f9-8b7a-580e1a9bf407" providerId="AD" clId="Web-{3453EEAA-C473-B4E7-86D7-9C70F5AA8E22}" dt="2020-04-06T22:45:40.135" v="13"/>
          <ac:picMkLst>
            <pc:docMk/>
            <pc:sldMk cId="2251251862" sldId="256"/>
            <ac:picMk id="11" creationId="{AD9FFF6B-43FC-4D29-83C2-B69F58884A5B}"/>
          </ac:picMkLst>
        </pc:picChg>
        <pc:picChg chg="mod">
          <ac:chgData name="Carico, Zac" userId="S::zcarico03@byui.edu::0dece5b9-4049-47f9-8b7a-580e1a9bf407" providerId="AD" clId="Web-{3453EEAA-C473-B4E7-86D7-9C70F5AA8E22}" dt="2020-04-06T22:43:41.706" v="6" actId="14100"/>
          <ac:picMkLst>
            <pc:docMk/>
            <pc:sldMk cId="2251251862" sldId="256"/>
            <ac:picMk id="26" creationId="{07CEAF05-108E-4AFE-8FAA-113EBAD7CFA1}"/>
          </ac:picMkLst>
        </pc:picChg>
        <pc:picChg chg="mod">
          <ac:chgData name="Carico, Zac" userId="S::zcarico03@byui.edu::0dece5b9-4049-47f9-8b7a-580e1a9bf407" providerId="AD" clId="Web-{3453EEAA-C473-B4E7-86D7-9C70F5AA8E22}" dt="2020-04-06T22:43:32.659" v="4" actId="1076"/>
          <ac:picMkLst>
            <pc:docMk/>
            <pc:sldMk cId="2251251862" sldId="256"/>
            <ac:picMk id="31" creationId="{BFDC91D7-5EBC-4486-86A5-492CC1A5A599}"/>
          </ac:picMkLst>
        </pc:picChg>
        <pc:picChg chg="mod">
          <ac:chgData name="Carico, Zac" userId="S::zcarico03@byui.edu::0dece5b9-4049-47f9-8b7a-580e1a9bf407" providerId="AD" clId="Web-{3453EEAA-C473-B4E7-86D7-9C70F5AA8E22}" dt="2020-04-06T22:46:13.028" v="18" actId="1076"/>
          <ac:picMkLst>
            <pc:docMk/>
            <pc:sldMk cId="2251251862" sldId="256"/>
            <ac:picMk id="36" creationId="{D6BE9C6B-F691-6547-A720-B9788D636924}"/>
          </ac:picMkLst>
        </pc:picChg>
      </pc:sldChg>
    </pc:docChg>
  </pc:docChgLst>
  <pc:docChgLst>
    <pc:chgData name="Ashford, Michael" userId="S::mashford@byui.edu::599dbef7-9cb1-46c6-a1e7-b84cfd05f28d" providerId="AD" clId="Web-{975F308E-FF11-6D3C-98CE-D3ED8B93D869}"/>
    <pc:docChg chg="modSld">
      <pc:chgData name="Ashford, Michael" userId="S::mashford@byui.edu::599dbef7-9cb1-46c6-a1e7-b84cfd05f28d" providerId="AD" clId="Web-{975F308E-FF11-6D3C-98CE-D3ED8B93D869}" dt="2020-04-06T19:58:17.581" v="24" actId="1076"/>
      <pc:docMkLst>
        <pc:docMk/>
      </pc:docMkLst>
      <pc:sldChg chg="modSp">
        <pc:chgData name="Ashford, Michael" userId="S::mashford@byui.edu::599dbef7-9cb1-46c6-a1e7-b84cfd05f28d" providerId="AD" clId="Web-{975F308E-FF11-6D3C-98CE-D3ED8B93D869}" dt="2020-04-06T19:58:17.581" v="24" actId="1076"/>
        <pc:sldMkLst>
          <pc:docMk/>
          <pc:sldMk cId="2251251862" sldId="256"/>
        </pc:sldMkLst>
        <pc:spChg chg="mod">
          <ac:chgData name="Ashford, Michael" userId="S::mashford@byui.edu::599dbef7-9cb1-46c6-a1e7-b84cfd05f28d" providerId="AD" clId="Web-{975F308E-FF11-6D3C-98CE-D3ED8B93D869}" dt="2020-04-06T19:55:52.987" v="4" actId="14100"/>
          <ac:spMkLst>
            <pc:docMk/>
            <pc:sldMk cId="2251251862" sldId="256"/>
            <ac:spMk id="10" creationId="{00000000-0000-0000-0000-000000000000}"/>
          </ac:spMkLst>
        </pc:spChg>
        <pc:spChg chg="mod">
          <ac:chgData name="Ashford, Michael" userId="S::mashford@byui.edu::599dbef7-9cb1-46c6-a1e7-b84cfd05f28d" providerId="AD" clId="Web-{975F308E-FF11-6D3C-98CE-D3ED8B93D869}" dt="2020-04-06T19:58:17.581" v="24" actId="1076"/>
          <ac:spMkLst>
            <pc:docMk/>
            <pc:sldMk cId="2251251862" sldId="256"/>
            <ac:spMk id="12" creationId="{00000000-0000-0000-0000-000000000000}"/>
          </ac:spMkLst>
        </pc:spChg>
        <pc:spChg chg="mod">
          <ac:chgData name="Ashford, Michael" userId="S::mashford@byui.edu::599dbef7-9cb1-46c6-a1e7-b84cfd05f28d" providerId="AD" clId="Web-{975F308E-FF11-6D3C-98CE-D3ED8B93D869}" dt="2020-04-06T19:57:41.052" v="13" actId="1076"/>
          <ac:spMkLst>
            <pc:docMk/>
            <pc:sldMk cId="2251251862" sldId="256"/>
            <ac:spMk id="14" creationId="{00000000-0000-0000-0000-000000000000}"/>
          </ac:spMkLst>
        </pc:spChg>
        <pc:spChg chg="mod">
          <ac:chgData name="Ashford, Michael" userId="S::mashford@byui.edu::599dbef7-9cb1-46c6-a1e7-b84cfd05f28d" providerId="AD" clId="Web-{975F308E-FF11-6D3C-98CE-D3ED8B93D869}" dt="2020-04-06T19:58:08.847" v="22" actId="1076"/>
          <ac:spMkLst>
            <pc:docMk/>
            <pc:sldMk cId="2251251862" sldId="256"/>
            <ac:spMk id="16" creationId="{55305DA7-4306-4148-8D65-6127224A425C}"/>
          </ac:spMkLst>
        </pc:spChg>
        <pc:spChg chg="mod">
          <ac:chgData name="Ashford, Michael" userId="S::mashford@byui.edu::599dbef7-9cb1-46c6-a1e7-b84cfd05f28d" providerId="AD" clId="Web-{975F308E-FF11-6D3C-98CE-D3ED8B93D869}" dt="2020-04-06T19:57:01.237" v="10" actId="1076"/>
          <ac:spMkLst>
            <pc:docMk/>
            <pc:sldMk cId="2251251862" sldId="256"/>
            <ac:spMk id="32" creationId="{8E9469E2-73F0-4A6F-827C-4297840BC1CA}"/>
          </ac:spMkLst>
        </pc:spChg>
        <pc:spChg chg="mod">
          <ac:chgData name="Ashford, Michael" userId="S::mashford@byui.edu::599dbef7-9cb1-46c6-a1e7-b84cfd05f28d" providerId="AD" clId="Web-{975F308E-FF11-6D3C-98CE-D3ED8B93D869}" dt="2020-04-06T19:57:06.581" v="12" actId="1076"/>
          <ac:spMkLst>
            <pc:docMk/>
            <pc:sldMk cId="2251251862" sldId="256"/>
            <ac:spMk id="35" creationId="{59438E41-5EEC-4548-B190-0DC983C889ED}"/>
          </ac:spMkLst>
        </pc:spChg>
        <pc:spChg chg="mod">
          <ac:chgData name="Ashford, Michael" userId="S::mashford@byui.edu::599dbef7-9cb1-46c6-a1e7-b84cfd05f28d" providerId="AD" clId="Web-{975F308E-FF11-6D3C-98CE-D3ED8B93D869}" dt="2020-04-06T19:56:51.925" v="8" actId="1076"/>
          <ac:spMkLst>
            <pc:docMk/>
            <pc:sldMk cId="2251251862" sldId="256"/>
            <ac:spMk id="38" creationId="{61FED7D0-5520-414F-AAB1-C78E34F2C9AC}"/>
          </ac:spMkLst>
        </pc:spChg>
        <pc:spChg chg="mod">
          <ac:chgData name="Ashford, Michael" userId="S::mashford@byui.edu::599dbef7-9cb1-46c6-a1e7-b84cfd05f28d" providerId="AD" clId="Web-{975F308E-FF11-6D3C-98CE-D3ED8B93D869}" dt="2020-04-06T19:57:54.425" v="17" actId="1076"/>
          <ac:spMkLst>
            <pc:docMk/>
            <pc:sldMk cId="2251251862" sldId="256"/>
            <ac:spMk id="42" creationId="{2626EB57-7D7C-4595-9B89-ADD20725CB02}"/>
          </ac:spMkLst>
        </pc:spChg>
        <pc:picChg chg="mod">
          <ac:chgData name="Ashford, Michael" userId="S::mashford@byui.edu::599dbef7-9cb1-46c6-a1e7-b84cfd05f28d" providerId="AD" clId="Web-{975F308E-FF11-6D3C-98CE-D3ED8B93D869}" dt="2020-04-06T19:55:44.237" v="3" actId="1076"/>
          <ac:picMkLst>
            <pc:docMk/>
            <pc:sldMk cId="2251251862" sldId="256"/>
            <ac:picMk id="6" creationId="{5B65A371-A579-4E75-A67D-84B88D4FE3A7}"/>
          </ac:picMkLst>
        </pc:picChg>
        <pc:picChg chg="mod">
          <ac:chgData name="Ashford, Michael" userId="S::mashford@byui.edu::599dbef7-9cb1-46c6-a1e7-b84cfd05f28d" providerId="AD" clId="Web-{975F308E-FF11-6D3C-98CE-D3ED8B93D869}" dt="2020-04-06T19:58:01.066" v="20" actId="1076"/>
          <ac:picMkLst>
            <pc:docMk/>
            <pc:sldMk cId="2251251862" sldId="256"/>
            <ac:picMk id="9" creationId="{704E4CF1-D821-4F86-9E43-5DA57C6AE9C4}"/>
          </ac:picMkLst>
        </pc:picChg>
        <pc:picChg chg="mod">
          <ac:chgData name="Ashford, Michael" userId="S::mashford@byui.edu::599dbef7-9cb1-46c6-a1e7-b84cfd05f28d" providerId="AD" clId="Web-{975F308E-FF11-6D3C-98CE-D3ED8B93D869}" dt="2020-04-06T19:58:00.988" v="19" actId="1076"/>
          <ac:picMkLst>
            <pc:docMk/>
            <pc:sldMk cId="2251251862" sldId="256"/>
            <ac:picMk id="13" creationId="{B90CB873-A359-4FCC-A613-DC1B7CA79B8E}"/>
          </ac:picMkLst>
        </pc:picChg>
        <pc:picChg chg="mod">
          <ac:chgData name="Ashford, Michael" userId="S::mashford@byui.edu::599dbef7-9cb1-46c6-a1e7-b84cfd05f28d" providerId="AD" clId="Web-{975F308E-FF11-6D3C-98CE-D3ED8B93D869}" dt="2020-04-06T19:56:13.003" v="5" actId="1076"/>
          <ac:picMkLst>
            <pc:docMk/>
            <pc:sldMk cId="2251251862" sldId="256"/>
            <ac:picMk id="30" creationId="{B095C317-B647-47D9-869F-C46DE86E587C}"/>
          </ac:picMkLst>
        </pc:picChg>
        <pc:picChg chg="mod">
          <ac:chgData name="Ashford, Michael" userId="S::mashford@byui.edu::599dbef7-9cb1-46c6-a1e7-b84cfd05f28d" providerId="AD" clId="Web-{975F308E-FF11-6D3C-98CE-D3ED8B93D869}" dt="2020-04-06T19:57:06.519" v="11" actId="1076"/>
          <ac:picMkLst>
            <pc:docMk/>
            <pc:sldMk cId="2251251862" sldId="256"/>
            <ac:picMk id="33" creationId="{A0855050-463A-49E1-BE60-B01AFC90C575}"/>
          </ac:picMkLst>
        </pc:picChg>
        <pc:picChg chg="mod">
          <ac:chgData name="Ashford, Michael" userId="S::mashford@byui.edu::599dbef7-9cb1-46c6-a1e7-b84cfd05f28d" providerId="AD" clId="Web-{975F308E-FF11-6D3C-98CE-D3ED8B93D869}" dt="2020-04-06T19:56:24.034" v="7" actId="1076"/>
          <ac:picMkLst>
            <pc:docMk/>
            <pc:sldMk cId="2251251862" sldId="256"/>
            <ac:picMk id="37" creationId="{62E30806-6C2C-428F-8645-CB7802F02F85}"/>
          </ac:picMkLst>
        </pc:picChg>
        <pc:picChg chg="mod">
          <ac:chgData name="Ashford, Michael" userId="S::mashford@byui.edu::599dbef7-9cb1-46c6-a1e7-b84cfd05f28d" providerId="AD" clId="Web-{975F308E-FF11-6D3C-98CE-D3ED8B93D869}" dt="2020-04-06T19:58:08.785" v="21" actId="1076"/>
          <ac:picMkLst>
            <pc:docMk/>
            <pc:sldMk cId="2251251862" sldId="256"/>
            <ac:picMk id="39" creationId="{1870DF9A-86F2-4312-9C77-4C54301EC993}"/>
          </ac:picMkLst>
        </pc:picChg>
        <pc:picChg chg="mod">
          <ac:chgData name="Ashford, Michael" userId="S::mashford@byui.edu::599dbef7-9cb1-46c6-a1e7-b84cfd05f28d" providerId="AD" clId="Web-{975F308E-FF11-6D3C-98CE-D3ED8B93D869}" dt="2020-04-06T19:57:54.363" v="16" actId="1076"/>
          <ac:picMkLst>
            <pc:docMk/>
            <pc:sldMk cId="2251251862" sldId="256"/>
            <ac:picMk id="40" creationId="{8BB3AB37-8C76-4881-B494-F34AC54103C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5300"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67163" y="0"/>
            <a:ext cx="3035300" cy="465138"/>
          </a:xfrm>
          <a:prstGeom prst="rect">
            <a:avLst/>
          </a:prstGeom>
        </p:spPr>
        <p:txBody>
          <a:bodyPr vert="horz" lIns="91440" tIns="45720" rIns="91440" bIns="45720" rtlCol="0"/>
          <a:lstStyle>
            <a:lvl1pPr algn="r">
              <a:defRPr sz="1200"/>
            </a:lvl1pPr>
          </a:lstStyle>
          <a:p>
            <a:fld id="{FF66CDD7-09B6-4BB3-9069-2B95837CCCB2}" type="datetimeFigureOut">
              <a:rPr lang="en-US" smtClean="0"/>
              <a:t>4/6/2020</a:t>
            </a:fld>
            <a:endParaRPr lang="en-US"/>
          </a:p>
        </p:txBody>
      </p:sp>
      <p:sp>
        <p:nvSpPr>
          <p:cNvPr id="4" name="Footer Placeholder 3"/>
          <p:cNvSpPr>
            <a:spLocks noGrp="1"/>
          </p:cNvSpPr>
          <p:nvPr>
            <p:ph type="ftr" sz="quarter" idx="2"/>
          </p:nvPr>
        </p:nvSpPr>
        <p:spPr>
          <a:xfrm>
            <a:off x="0" y="8823325"/>
            <a:ext cx="3035300"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67163" y="8823325"/>
            <a:ext cx="3035300" cy="465138"/>
          </a:xfrm>
          <a:prstGeom prst="rect">
            <a:avLst/>
          </a:prstGeom>
        </p:spPr>
        <p:txBody>
          <a:bodyPr vert="horz" lIns="91440" tIns="45720" rIns="91440" bIns="45720" rtlCol="0" anchor="b"/>
          <a:lstStyle>
            <a:lvl1pPr algn="r">
              <a:defRPr sz="1200"/>
            </a:lvl1pPr>
          </a:lstStyle>
          <a:p>
            <a:fld id="{0479BA33-46DD-4DE6-9BEC-D9D96B7B704D}" type="slidenum">
              <a:rPr lang="en-US" smtClean="0"/>
              <a:t>‹#›</a:t>
            </a:fld>
            <a:endParaRPr lang="en-US"/>
          </a:p>
        </p:txBody>
      </p:sp>
    </p:spTree>
    <p:extLst>
      <p:ext uri="{BB962C8B-B14F-4D97-AF65-F5344CB8AC3E}">
        <p14:creationId xmlns:p14="http://schemas.microsoft.com/office/powerpoint/2010/main" val="7867403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tiff>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21579840" y="0"/>
            <a:ext cx="36576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457" tIns="36729" rIns="73457" bIns="36729" rtlCol="0" anchor="ctr"/>
          <a:lstStyle/>
          <a:p>
            <a:pPr algn="ctr"/>
            <a:endParaRPr lang="en-US" sz="6902"/>
          </a:p>
        </p:txBody>
      </p:sp>
      <p:sp>
        <p:nvSpPr>
          <p:cNvPr id="16" name="Rectangle 15"/>
          <p:cNvSpPr/>
          <p:nvPr userDrawn="1"/>
        </p:nvSpPr>
        <p:spPr>
          <a:xfrm>
            <a:off x="-1" y="0"/>
            <a:ext cx="36576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457" tIns="36729" rIns="73457" bIns="36729" rtlCol="0" anchor="ctr"/>
          <a:lstStyle/>
          <a:p>
            <a:pPr algn="ctr"/>
            <a:endParaRPr lang="en-US" sz="6902"/>
          </a:p>
        </p:txBody>
      </p:sp>
      <p:sp>
        <p:nvSpPr>
          <p:cNvPr id="17" name="Rectangle 16"/>
          <p:cNvSpPr/>
          <p:nvPr userDrawn="1"/>
        </p:nvSpPr>
        <p:spPr>
          <a:xfrm>
            <a:off x="0" y="0"/>
            <a:ext cx="21945600" cy="41148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457" tIns="36729" rIns="73457" bIns="36729" rtlCol="0" anchor="ctr"/>
          <a:lstStyle/>
          <a:p>
            <a:pPr algn="ctr"/>
            <a:endParaRPr lang="en-US" sz="6902"/>
          </a:p>
        </p:txBody>
      </p:sp>
      <p:sp>
        <p:nvSpPr>
          <p:cNvPr id="18" name="Rectangle 17"/>
          <p:cNvSpPr/>
          <p:nvPr userDrawn="1"/>
        </p:nvSpPr>
        <p:spPr>
          <a:xfrm>
            <a:off x="0" y="28803600"/>
            <a:ext cx="21945600" cy="41148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457" tIns="36729" rIns="73457" bIns="36729" rtlCol="0" anchor="ctr"/>
          <a:lstStyle/>
          <a:p>
            <a:pPr algn="ctr"/>
            <a:endParaRPr lang="en-US" sz="6902"/>
          </a:p>
        </p:txBody>
      </p:sp>
      <p:sp>
        <p:nvSpPr>
          <p:cNvPr id="11" name="Instructions"/>
          <p:cNvSpPr/>
          <p:nvPr userDrawn="1"/>
        </p:nvSpPr>
        <p:spPr>
          <a:xfrm>
            <a:off x="-5120640" y="0"/>
            <a:ext cx="475488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3644" tIns="183644" rIns="183644" bIns="183644"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929"/>
              </a:spcAft>
            </a:pPr>
            <a:r>
              <a:rPr lang="en-US" sz="7050">
                <a:solidFill>
                  <a:srgbClr val="7F7F7F"/>
                </a:solidFill>
                <a:latin typeface="Calibri" pitchFamily="34" charset="0"/>
                <a:cs typeface="Calibri" panose="020F0502020204030204" pitchFamily="34" charset="0"/>
              </a:rPr>
              <a:t>Poster Print Size:</a:t>
            </a:r>
            <a:endParaRPr sz="7050">
              <a:solidFill>
                <a:srgbClr val="7F7F7F"/>
              </a:solidFill>
              <a:latin typeface="Calibri" pitchFamily="34" charset="0"/>
              <a:cs typeface="Calibri" panose="020F0502020204030204" pitchFamily="34" charset="0"/>
            </a:endParaRPr>
          </a:p>
          <a:p>
            <a:pPr lvl="0">
              <a:spcBef>
                <a:spcPts val="0"/>
              </a:spcBef>
              <a:spcAft>
                <a:spcPts val="1929"/>
              </a:spcAft>
            </a:pPr>
            <a:r>
              <a:rPr lang="en-US" sz="4950">
                <a:solidFill>
                  <a:srgbClr val="7F7F7F"/>
                </a:solidFill>
                <a:latin typeface="Calibri" pitchFamily="34" charset="0"/>
                <a:cs typeface="Calibri" panose="020F0502020204030204" pitchFamily="34" charset="0"/>
              </a:rPr>
              <a:t>This poster template is 24” high by 36” wide. It can be used to print any poster with a 2:3 aspect ratio including 36x54 and 48x72.</a:t>
            </a:r>
          </a:p>
          <a:p>
            <a:pPr lvl="0">
              <a:spcBef>
                <a:spcPts val="0"/>
              </a:spcBef>
              <a:spcAft>
                <a:spcPts val="1929"/>
              </a:spcAft>
            </a:pPr>
            <a:r>
              <a:rPr lang="en-US" sz="7050">
                <a:solidFill>
                  <a:srgbClr val="7F7F7F"/>
                </a:solidFill>
                <a:latin typeface="Calibri" pitchFamily="34" charset="0"/>
                <a:cs typeface="Calibri" panose="020F0502020204030204" pitchFamily="34" charset="0"/>
              </a:rPr>
              <a:t>Placeholders</a:t>
            </a:r>
            <a:r>
              <a:rPr sz="7050">
                <a:solidFill>
                  <a:srgbClr val="7F7F7F"/>
                </a:solidFill>
                <a:latin typeface="Calibri" pitchFamily="34" charset="0"/>
                <a:cs typeface="Calibri" panose="020F0502020204030204" pitchFamily="34" charset="0"/>
              </a:rPr>
              <a:t>:</a:t>
            </a:r>
          </a:p>
          <a:p>
            <a:pPr lvl="0">
              <a:spcBef>
                <a:spcPts val="0"/>
              </a:spcBef>
              <a:spcAft>
                <a:spcPts val="1929"/>
              </a:spcAft>
            </a:pPr>
            <a:r>
              <a:rPr sz="4950">
                <a:solidFill>
                  <a:srgbClr val="7F7F7F"/>
                </a:solidFill>
                <a:latin typeface="Calibri" pitchFamily="34" charset="0"/>
                <a:cs typeface="Calibri" panose="020F0502020204030204" pitchFamily="34" charset="0"/>
              </a:rPr>
              <a:t>The </a:t>
            </a:r>
            <a:r>
              <a:rPr lang="en-US" sz="4950">
                <a:solidFill>
                  <a:srgbClr val="7F7F7F"/>
                </a:solidFill>
                <a:latin typeface="Calibri" pitchFamily="34" charset="0"/>
                <a:cs typeface="Calibri" panose="020F0502020204030204" pitchFamily="34" charset="0"/>
              </a:rPr>
              <a:t>various elements included</a:t>
            </a:r>
            <a:r>
              <a:rPr sz="4950">
                <a:solidFill>
                  <a:srgbClr val="7F7F7F"/>
                </a:solidFill>
                <a:latin typeface="Calibri" pitchFamily="34" charset="0"/>
                <a:cs typeface="Calibri" panose="020F0502020204030204" pitchFamily="34" charset="0"/>
              </a:rPr>
              <a:t> in this </a:t>
            </a:r>
            <a:r>
              <a:rPr lang="en-US" sz="4950">
                <a:solidFill>
                  <a:srgbClr val="7F7F7F"/>
                </a:solidFill>
                <a:latin typeface="Calibri" pitchFamily="34" charset="0"/>
                <a:cs typeface="Calibri" panose="020F0502020204030204" pitchFamily="34" charset="0"/>
              </a:rPr>
              <a:t>poster are ones</a:t>
            </a:r>
            <a:r>
              <a:rPr lang="en-US" sz="4950" baseline="0">
                <a:solidFill>
                  <a:srgbClr val="7F7F7F"/>
                </a:solidFill>
                <a:latin typeface="Calibri" pitchFamily="34" charset="0"/>
                <a:cs typeface="Calibri" panose="020F0502020204030204" pitchFamily="34" charset="0"/>
              </a:rPr>
              <a:t> we often see in medical, research, and scientific posters.</a:t>
            </a:r>
            <a:r>
              <a:rPr sz="4950">
                <a:solidFill>
                  <a:srgbClr val="7F7F7F"/>
                </a:solidFill>
                <a:latin typeface="Calibri" pitchFamily="34" charset="0"/>
                <a:cs typeface="Calibri" panose="020F0502020204030204" pitchFamily="34" charset="0"/>
              </a:rPr>
              <a:t> </a:t>
            </a:r>
            <a:r>
              <a:rPr lang="en-US" sz="4950">
                <a:solidFill>
                  <a:srgbClr val="7F7F7F"/>
                </a:solidFill>
                <a:latin typeface="Calibri" pitchFamily="34" charset="0"/>
                <a:cs typeface="Calibri" panose="020F0502020204030204" pitchFamily="34" charset="0"/>
              </a:rPr>
              <a:t>Feel</a:t>
            </a:r>
            <a:r>
              <a:rPr lang="en-US" sz="4950" baseline="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929"/>
              </a:spcAft>
            </a:pPr>
            <a:r>
              <a:rPr lang="en-US" sz="7050">
                <a:solidFill>
                  <a:srgbClr val="7F7F7F"/>
                </a:solidFill>
                <a:latin typeface="Calibri" pitchFamily="34" charset="0"/>
                <a:cs typeface="Calibri" panose="020F0502020204030204" pitchFamily="34" charset="0"/>
              </a:rPr>
              <a:t>Image</a:t>
            </a:r>
            <a:r>
              <a:rPr lang="en-US" sz="7050" baseline="0">
                <a:solidFill>
                  <a:srgbClr val="7F7F7F"/>
                </a:solidFill>
                <a:latin typeface="Calibri" pitchFamily="34" charset="0"/>
                <a:cs typeface="Calibri" panose="020F0502020204030204" pitchFamily="34" charset="0"/>
              </a:rPr>
              <a:t> Quality</a:t>
            </a:r>
            <a:r>
              <a:rPr lang="en-US" sz="7050">
                <a:solidFill>
                  <a:srgbClr val="7F7F7F"/>
                </a:solidFill>
                <a:latin typeface="Calibri" pitchFamily="34" charset="0"/>
                <a:cs typeface="Calibri" panose="020F0502020204030204" pitchFamily="34" charset="0"/>
              </a:rPr>
              <a:t>:</a:t>
            </a:r>
          </a:p>
          <a:p>
            <a:pPr lvl="0">
              <a:spcBef>
                <a:spcPts val="0"/>
              </a:spcBef>
              <a:spcAft>
                <a:spcPts val="1929"/>
              </a:spcAft>
            </a:pPr>
            <a:r>
              <a:rPr lang="en-US" sz="4950">
                <a:solidFill>
                  <a:srgbClr val="7F7F7F"/>
                </a:solidFill>
                <a:latin typeface="Calibri" pitchFamily="34" charset="0"/>
                <a:cs typeface="Calibri" panose="020F0502020204030204" pitchFamily="34" charset="0"/>
              </a:rPr>
              <a:t>You can place digital photos or logo art in your poster file by selecting the </a:t>
            </a:r>
            <a:r>
              <a:rPr lang="en-US" sz="4950" b="1">
                <a:solidFill>
                  <a:srgbClr val="7F7F7F"/>
                </a:solidFill>
                <a:latin typeface="Calibri" pitchFamily="34" charset="0"/>
                <a:cs typeface="Calibri" panose="020F0502020204030204" pitchFamily="34" charset="0"/>
              </a:rPr>
              <a:t>Insert, Picture</a:t>
            </a:r>
            <a:r>
              <a:rPr lang="en-US" sz="495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4950" b="1">
                <a:solidFill>
                  <a:srgbClr val="7F7F7F"/>
                </a:solidFill>
                <a:latin typeface="Calibri" pitchFamily="34" charset="0"/>
                <a:cs typeface="Calibri" panose="020F0502020204030204" pitchFamily="34" charset="0"/>
              </a:rPr>
              <a:t>150-200 pixels per inch in their final printed size</a:t>
            </a:r>
            <a:r>
              <a:rPr lang="en-US" sz="4950">
                <a:solidFill>
                  <a:srgbClr val="7F7F7F"/>
                </a:solidFill>
                <a:latin typeface="Calibri" pitchFamily="34" charset="0"/>
                <a:cs typeface="Calibri" panose="020F0502020204030204" pitchFamily="34" charset="0"/>
              </a:rPr>
              <a:t>. For instance, a 1600 x 1200 pixel</a:t>
            </a:r>
            <a:r>
              <a:rPr lang="en-US" sz="4950" baseline="0">
                <a:solidFill>
                  <a:srgbClr val="7F7F7F"/>
                </a:solidFill>
                <a:latin typeface="Calibri" pitchFamily="34" charset="0"/>
                <a:cs typeface="Calibri" panose="020F0502020204030204" pitchFamily="34" charset="0"/>
              </a:rPr>
              <a:t> photo will usually look fine up to </a:t>
            </a:r>
            <a:r>
              <a:rPr lang="en-US" sz="4950">
                <a:solidFill>
                  <a:srgbClr val="7F7F7F"/>
                </a:solidFill>
                <a:latin typeface="Calibri" pitchFamily="34" charset="0"/>
                <a:cs typeface="Calibri" panose="020F0502020204030204" pitchFamily="34" charset="0"/>
              </a:rPr>
              <a:t>8“-10” wide on your printed poster.</a:t>
            </a:r>
          </a:p>
          <a:p>
            <a:pPr lvl="0">
              <a:spcBef>
                <a:spcPts val="0"/>
              </a:spcBef>
              <a:spcAft>
                <a:spcPts val="1929"/>
              </a:spcAft>
            </a:pPr>
            <a:r>
              <a:rPr lang="en-US" sz="495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929"/>
              </a:spcAft>
            </a:pPr>
            <a:r>
              <a:rPr lang="en-US" sz="495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a:t>
            </a:r>
          </a:p>
          <a:p>
            <a:pPr lvl="0" algn="ctr">
              <a:spcBef>
                <a:spcPts val="0"/>
              </a:spcBef>
              <a:spcAft>
                <a:spcPts val="1929"/>
              </a:spcAft>
            </a:pPr>
            <a:br>
              <a:rPr lang="en-US" sz="3600">
                <a:solidFill>
                  <a:srgbClr val="7F7F7F"/>
                </a:solidFill>
                <a:latin typeface="Calibri" pitchFamily="34" charset="0"/>
                <a:cs typeface="Calibri" panose="020F0502020204030204" pitchFamily="34" charset="0"/>
              </a:rPr>
            </a:br>
            <a:r>
              <a:rPr lang="en-US" sz="3600">
                <a:solidFill>
                  <a:srgbClr val="7F7F7F"/>
                </a:solidFill>
                <a:latin typeface="Calibri" pitchFamily="34" charset="0"/>
                <a:cs typeface="Calibri" panose="020F0502020204030204" pitchFamily="34" charset="0"/>
              </a:rPr>
              <a:t>[This sidebar area does not print.]</a:t>
            </a:r>
          </a:p>
        </p:txBody>
      </p:sp>
      <p:grpSp>
        <p:nvGrpSpPr>
          <p:cNvPr id="12" name="Group 11"/>
          <p:cNvGrpSpPr/>
          <p:nvPr userDrawn="1"/>
        </p:nvGrpSpPr>
        <p:grpSpPr>
          <a:xfrm>
            <a:off x="22311360" y="0"/>
            <a:ext cx="4754880" cy="32918400"/>
            <a:chOff x="33832800" y="0"/>
            <a:chExt cx="12801600" cy="43891200"/>
          </a:xfrm>
        </p:grpSpPr>
        <p:sp>
          <p:nvSpPr>
            <p:cNvPr id="13" name="Instructions"/>
            <p:cNvSpPr/>
            <p:nvPr userDrawn="1"/>
          </p:nvSpPr>
          <p:spPr>
            <a:xfrm>
              <a:off x="33832800" y="0"/>
              <a:ext cx="12801600" cy="438912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228600" rIns="228600" bIns="228600"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929"/>
                </a:spcAft>
              </a:pPr>
              <a:r>
                <a:rPr lang="en-US" sz="7050">
                  <a:solidFill>
                    <a:schemeClr val="bg1">
                      <a:lumMod val="50000"/>
                    </a:schemeClr>
                  </a:solidFill>
                  <a:latin typeface="Calibri" pitchFamily="34" charset="0"/>
                  <a:cs typeface="Calibri" panose="020F0502020204030204" pitchFamily="34" charset="0"/>
                </a:rPr>
                <a:t>Change</a:t>
              </a:r>
              <a:r>
                <a:rPr lang="en-US" sz="7050" baseline="0">
                  <a:solidFill>
                    <a:schemeClr val="bg1">
                      <a:lumMod val="50000"/>
                    </a:schemeClr>
                  </a:solidFill>
                  <a:latin typeface="Calibri" pitchFamily="34" charset="0"/>
                  <a:cs typeface="Calibri" panose="020F0502020204030204" pitchFamily="34" charset="0"/>
                </a:rPr>
                <a:t> Color Theme</a:t>
              </a:r>
              <a:r>
                <a:rPr lang="en-US" sz="7050">
                  <a:solidFill>
                    <a:schemeClr val="bg1">
                      <a:lumMod val="50000"/>
                    </a:schemeClr>
                  </a:solidFill>
                  <a:latin typeface="Calibri" pitchFamily="34" charset="0"/>
                  <a:cs typeface="Calibri" panose="020F0502020204030204" pitchFamily="34" charset="0"/>
                </a:rPr>
                <a:t>:</a:t>
              </a:r>
              <a:endParaRPr sz="705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r>
                <a:rPr lang="en-US" sz="4950">
                  <a:solidFill>
                    <a:schemeClr val="bg1">
                      <a:lumMod val="50000"/>
                    </a:schemeClr>
                  </a:solidFill>
                  <a:latin typeface="Calibri" pitchFamily="34" charset="0"/>
                  <a:cs typeface="Calibri" panose="020F0502020204030204" pitchFamily="34" charset="0"/>
                </a:rPr>
                <a:t>This template is designed to use the built-in color themes in</a:t>
              </a:r>
              <a:r>
                <a:rPr lang="en-US" sz="4950" baseline="0">
                  <a:solidFill>
                    <a:schemeClr val="bg1">
                      <a:lumMod val="50000"/>
                    </a:schemeClr>
                  </a:solidFill>
                  <a:latin typeface="Calibri" pitchFamily="34" charset="0"/>
                  <a:cs typeface="Calibri" panose="020F0502020204030204" pitchFamily="34" charset="0"/>
                </a:rPr>
                <a:t> the newer versions of PowerPoint.</a:t>
              </a:r>
            </a:p>
            <a:p>
              <a:pPr lvl="0">
                <a:spcBef>
                  <a:spcPts val="0"/>
                </a:spcBef>
                <a:spcAft>
                  <a:spcPts val="1929"/>
                </a:spcAft>
              </a:pPr>
              <a:r>
                <a:rPr lang="en-US" sz="4950" baseline="0">
                  <a:solidFill>
                    <a:schemeClr val="bg1">
                      <a:lumMod val="50000"/>
                    </a:schemeClr>
                  </a:solidFill>
                  <a:latin typeface="Calibri" pitchFamily="34" charset="0"/>
                  <a:cs typeface="Calibri" panose="020F0502020204030204" pitchFamily="34" charset="0"/>
                </a:rPr>
                <a:t>To change the color theme, select the </a:t>
              </a:r>
              <a:r>
                <a:rPr lang="en-US" sz="4950" b="1" baseline="0">
                  <a:solidFill>
                    <a:schemeClr val="bg1">
                      <a:lumMod val="50000"/>
                    </a:schemeClr>
                  </a:solidFill>
                  <a:latin typeface="Calibri" pitchFamily="34" charset="0"/>
                  <a:cs typeface="Calibri" panose="020F0502020204030204" pitchFamily="34" charset="0"/>
                </a:rPr>
                <a:t>Design</a:t>
              </a:r>
              <a:r>
                <a:rPr lang="en-US" sz="4950" baseline="0">
                  <a:solidFill>
                    <a:schemeClr val="bg1">
                      <a:lumMod val="50000"/>
                    </a:schemeClr>
                  </a:solidFill>
                  <a:latin typeface="Calibri" pitchFamily="34" charset="0"/>
                  <a:cs typeface="Calibri" panose="020F0502020204030204" pitchFamily="34" charset="0"/>
                </a:rPr>
                <a:t> tab, then select the </a:t>
              </a:r>
              <a:r>
                <a:rPr lang="en-US" sz="4950" b="1" baseline="0">
                  <a:solidFill>
                    <a:schemeClr val="bg1">
                      <a:lumMod val="50000"/>
                    </a:schemeClr>
                  </a:solidFill>
                  <a:latin typeface="Calibri" pitchFamily="34" charset="0"/>
                  <a:cs typeface="Calibri" panose="020F0502020204030204" pitchFamily="34" charset="0"/>
                </a:rPr>
                <a:t>Colors</a:t>
              </a:r>
              <a:r>
                <a:rPr lang="en-US" sz="4950" baseline="0">
                  <a:solidFill>
                    <a:schemeClr val="bg1">
                      <a:lumMod val="50000"/>
                    </a:schemeClr>
                  </a:solidFill>
                  <a:latin typeface="Calibri" pitchFamily="34" charset="0"/>
                  <a:cs typeface="Calibri" panose="020F0502020204030204" pitchFamily="34" charset="0"/>
                </a:rPr>
                <a:t> drop-down list.</a:t>
              </a:r>
            </a:p>
            <a:p>
              <a:pPr lvl="0">
                <a:spcBef>
                  <a:spcPts val="0"/>
                </a:spcBef>
                <a:spcAft>
                  <a:spcPts val="1929"/>
                </a:spcAft>
              </a:pPr>
              <a:endParaRPr lang="en-US" sz="720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endParaRPr lang="en-US" sz="4950" baseline="0">
                <a:solidFill>
                  <a:schemeClr val="bg1">
                    <a:lumMod val="50000"/>
                  </a:schemeClr>
                </a:solidFill>
                <a:latin typeface="Calibri" pitchFamily="34" charset="0"/>
                <a:cs typeface="Calibri" panose="020F0502020204030204" pitchFamily="34" charset="0"/>
              </a:endParaRPr>
            </a:p>
            <a:p>
              <a:pPr lvl="0">
                <a:spcBef>
                  <a:spcPts val="0"/>
                </a:spcBef>
                <a:spcAft>
                  <a:spcPts val="1929"/>
                </a:spcAft>
              </a:pPr>
              <a:r>
                <a:rPr lang="en-US" sz="4950" baseline="0">
                  <a:solidFill>
                    <a:schemeClr val="bg1">
                      <a:lumMod val="50000"/>
                    </a:schemeClr>
                  </a:solidFill>
                  <a:latin typeface="Calibri" pitchFamily="34" charset="0"/>
                  <a:cs typeface="Calibri" panose="020F0502020204030204" pitchFamily="34" charset="0"/>
                </a:rPr>
                <a:t>The default color theme for this template is “Office”, so you can always return to that after trying some of the alternatives.</a:t>
              </a:r>
            </a:p>
            <a:p>
              <a:pPr lvl="0">
                <a:spcBef>
                  <a:spcPts val="0"/>
                </a:spcBef>
                <a:spcAft>
                  <a:spcPts val="1929"/>
                </a:spcAft>
              </a:pPr>
              <a:r>
                <a:rPr lang="en-US" sz="7050">
                  <a:solidFill>
                    <a:schemeClr val="bg1">
                      <a:lumMod val="50000"/>
                    </a:schemeClr>
                  </a:solidFill>
                  <a:latin typeface="Calibri" pitchFamily="34" charset="0"/>
                  <a:cs typeface="Calibri" panose="020F0502020204030204" pitchFamily="34" charset="0"/>
                </a:rPr>
                <a:t>Printing Your Poster:</a:t>
              </a:r>
            </a:p>
            <a:p>
              <a:pPr lvl="0">
                <a:spcBef>
                  <a:spcPts val="0"/>
                </a:spcBef>
                <a:spcAft>
                  <a:spcPts val="1929"/>
                </a:spcAft>
              </a:pPr>
              <a:r>
                <a:rPr lang="en-US" sz="4950">
                  <a:solidFill>
                    <a:schemeClr val="bg1">
                      <a:lumMod val="50000"/>
                    </a:schemeClr>
                  </a:solidFill>
                  <a:latin typeface="Calibri" pitchFamily="34" charset="0"/>
                  <a:cs typeface="Calibri" panose="020F0502020204030204" pitchFamily="34" charset="0"/>
                </a:rPr>
                <a:t>Once your poster file is ready, visit</a:t>
              </a:r>
              <a:r>
                <a:rPr lang="en-US" sz="4950" baseline="0">
                  <a:solidFill>
                    <a:schemeClr val="bg1">
                      <a:lumMod val="50000"/>
                    </a:schemeClr>
                  </a:solidFill>
                  <a:latin typeface="Calibri" pitchFamily="34" charset="0"/>
                  <a:cs typeface="Calibri" panose="020F0502020204030204" pitchFamily="34" charset="0"/>
                </a:rPr>
                <a:t> </a:t>
              </a:r>
              <a:r>
                <a:rPr lang="en-US" sz="4950" b="1" baseline="0">
                  <a:solidFill>
                    <a:schemeClr val="bg1">
                      <a:lumMod val="50000"/>
                    </a:schemeClr>
                  </a:solidFill>
                  <a:latin typeface="Calibri" pitchFamily="34" charset="0"/>
                  <a:cs typeface="Calibri" panose="020F0502020204030204" pitchFamily="34" charset="0"/>
                </a:rPr>
                <a:t>www.genigraphics.com</a:t>
              </a:r>
              <a:r>
                <a:rPr lang="en-US" sz="4950" baseline="0">
                  <a:solidFill>
                    <a:schemeClr val="bg1">
                      <a:lumMod val="50000"/>
                    </a:schemeClr>
                  </a:solidFill>
                  <a:latin typeface="Calibri" pitchFamily="34" charset="0"/>
                  <a:cs typeface="Calibri" panose="020F0502020204030204" pitchFamily="34" charset="0"/>
                </a:rPr>
                <a:t> to order a high-quality, affordable poster print. Every order receives a free design review and we can deliver as fast as next business day within the US and Canada. </a:t>
              </a:r>
            </a:p>
            <a:p>
              <a:pPr lvl="0">
                <a:spcBef>
                  <a:spcPts val="0"/>
                </a:spcBef>
                <a:spcAft>
                  <a:spcPts val="1929"/>
                </a:spcAft>
              </a:pPr>
              <a:r>
                <a:rPr lang="en-US" sz="4950" baseline="0">
                  <a:solidFill>
                    <a:schemeClr val="bg1">
                      <a:lumMod val="50000"/>
                    </a:schemeClr>
                  </a:solidFill>
                  <a:latin typeface="Calibri" pitchFamily="34" charset="0"/>
                  <a:cs typeface="Calibri" panose="020F0502020204030204" pitchFamily="34" charset="0"/>
                </a:rPr>
                <a:t>Genigraphics® has been producing output from PowerPoint® longer than anyone in the industry; dating back to when we helped Microsoft® design the PowerPoint® software. </a:t>
              </a:r>
            </a:p>
            <a:p>
              <a:pPr lvl="0">
                <a:spcBef>
                  <a:spcPts val="0"/>
                </a:spcBef>
                <a:spcAft>
                  <a:spcPts val="0"/>
                </a:spcAft>
              </a:pPr>
              <a:endParaRPr lang="en-US" sz="4950" baseline="0">
                <a:solidFill>
                  <a:schemeClr val="bg1">
                    <a:lumMod val="50000"/>
                  </a:schemeClr>
                </a:solidFill>
                <a:latin typeface="Calibri" pitchFamily="34" charset="0"/>
                <a:cs typeface="Calibri" panose="020F0502020204030204" pitchFamily="34" charset="0"/>
              </a:endParaRPr>
            </a:p>
            <a:p>
              <a:pPr lvl="0" algn="ctr">
                <a:spcBef>
                  <a:spcPts val="0"/>
                </a:spcBef>
                <a:spcAft>
                  <a:spcPts val="0"/>
                </a:spcAft>
              </a:pPr>
              <a:r>
                <a:rPr lang="en-US" sz="4950" baseline="0">
                  <a:solidFill>
                    <a:schemeClr val="bg1">
                      <a:lumMod val="50000"/>
                    </a:schemeClr>
                  </a:solidFill>
                  <a:latin typeface="Calibri" pitchFamily="34" charset="0"/>
                  <a:cs typeface="Calibri" panose="020F0502020204030204" pitchFamily="34" charset="0"/>
                </a:rPr>
                <a:t>US and Canada:  1-800-790-4001</a:t>
              </a:r>
              <a:br>
                <a:rPr lang="en-US" sz="4950" baseline="0">
                  <a:solidFill>
                    <a:schemeClr val="bg1">
                      <a:lumMod val="50000"/>
                    </a:schemeClr>
                  </a:solidFill>
                  <a:latin typeface="Calibri" pitchFamily="34" charset="0"/>
                  <a:cs typeface="Calibri" panose="020F0502020204030204" pitchFamily="34" charset="0"/>
                </a:rPr>
              </a:br>
              <a:r>
                <a:rPr lang="en-US" sz="4950" baseline="0">
                  <a:solidFill>
                    <a:schemeClr val="bg1">
                      <a:lumMod val="50000"/>
                    </a:schemeClr>
                  </a:solidFill>
                  <a:latin typeface="Calibri" pitchFamily="34" charset="0"/>
                  <a:cs typeface="Calibri" panose="020F0502020204030204" pitchFamily="34" charset="0"/>
                </a:rPr>
                <a:t>Email: info@genigraphics.com</a:t>
              </a:r>
            </a:p>
            <a:p>
              <a:pPr lvl="0" algn="ctr">
                <a:spcBef>
                  <a:spcPts val="0"/>
                </a:spcBef>
                <a:spcAft>
                  <a:spcPts val="0"/>
                </a:spcAft>
              </a:pPr>
              <a:br>
                <a:rPr lang="en-US" sz="3600">
                  <a:solidFill>
                    <a:schemeClr val="bg1">
                      <a:lumMod val="50000"/>
                    </a:schemeClr>
                  </a:solidFill>
                  <a:latin typeface="Calibri" pitchFamily="34" charset="0"/>
                  <a:cs typeface="Calibri" panose="020F0502020204030204" pitchFamily="34" charset="0"/>
                </a:rPr>
              </a:br>
              <a:r>
                <a:rPr lang="en-US" sz="3600">
                  <a:solidFill>
                    <a:schemeClr val="bg1">
                      <a:lumMod val="50000"/>
                    </a:schemeClr>
                  </a:solidFill>
                  <a:latin typeface="Calibri" pitchFamily="34" charset="0"/>
                  <a:cs typeface="Calibri" panose="020F0502020204030204" pitchFamily="34" charset="0"/>
                </a:rPr>
                <a:t>[This sidebar area does not print.]</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81342" y="9260274"/>
              <a:ext cx="11904515" cy="10246926"/>
            </a:xfrm>
            <a:prstGeom prst="rect">
              <a:avLst/>
            </a:prstGeom>
          </p:spPr>
        </p:pic>
      </p:grpSp>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338802" y="32516909"/>
            <a:ext cx="3531623" cy="278892"/>
          </a:xfrm>
          <a:prstGeom prst="rect">
            <a:avLst/>
          </a:prstGeom>
        </p:spPr>
      </p:pic>
    </p:spTree>
    <p:extLst>
      <p:ext uri="{BB962C8B-B14F-4D97-AF65-F5344CB8AC3E}">
        <p14:creationId xmlns:p14="http://schemas.microsoft.com/office/powerpoint/2010/main" val="3812944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5D6BDF-9D0E-4E2B-85B8-D8F4790360C9}"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a:p>
        </p:txBody>
      </p:sp>
    </p:spTree>
    <p:extLst>
      <p:ext uri="{BB962C8B-B14F-4D97-AF65-F5344CB8AC3E}">
        <p14:creationId xmlns:p14="http://schemas.microsoft.com/office/powerpoint/2010/main" val="29316651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235061" tIns="117531" rIns="235061" bIns="117531" rtlCol="0" anchor="ctr">
            <a:normAutofit/>
          </a:bodyPr>
          <a:lstStyle/>
          <a:p>
            <a:r>
              <a:rPr lang="en-US"/>
              <a:t>Click to edit Master title style</a:t>
            </a:r>
          </a:p>
        </p:txBody>
      </p:sp>
      <p:sp>
        <p:nvSpPr>
          <p:cNvPr id="3" name="Text Placeholder 2"/>
          <p:cNvSpPr>
            <a:spLocks noGrp="1"/>
          </p:cNvSpPr>
          <p:nvPr>
            <p:ph type="body" idx="1"/>
          </p:nvPr>
        </p:nvSpPr>
        <p:spPr>
          <a:xfrm>
            <a:off x="1097280" y="7680966"/>
            <a:ext cx="19751040" cy="21724623"/>
          </a:xfrm>
          <a:prstGeom prst="rect">
            <a:avLst/>
          </a:prstGeom>
        </p:spPr>
        <p:txBody>
          <a:bodyPr vert="horz" lIns="235061" tIns="117531" rIns="235061" bIns="1175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30510483"/>
            <a:ext cx="5120640" cy="1752600"/>
          </a:xfrm>
          <a:prstGeom prst="rect">
            <a:avLst/>
          </a:prstGeom>
        </p:spPr>
        <p:txBody>
          <a:bodyPr vert="horz" lIns="235061" tIns="117531" rIns="235061" bIns="117531" rtlCol="0" anchor="ctr"/>
          <a:lstStyle>
            <a:lvl1pPr algn="l">
              <a:defRPr sz="4800">
                <a:solidFill>
                  <a:schemeClr val="tx1">
                    <a:tint val="75000"/>
                  </a:schemeClr>
                </a:solidFill>
              </a:defRPr>
            </a:lvl1pPr>
          </a:lstStyle>
          <a:p>
            <a:fld id="{985D6BDF-9D0E-4E2B-85B8-D8F4790360C9}" type="datetimeFigureOut">
              <a:rPr lang="en-US" smtClean="0"/>
              <a:t>4/6/2020</a:t>
            </a:fld>
            <a:endParaRPr lang="en-US"/>
          </a:p>
        </p:txBody>
      </p:sp>
      <p:sp>
        <p:nvSpPr>
          <p:cNvPr id="5" name="Footer Placeholder 4"/>
          <p:cNvSpPr>
            <a:spLocks noGrp="1"/>
          </p:cNvSpPr>
          <p:nvPr>
            <p:ph type="ftr" sz="quarter" idx="3"/>
          </p:nvPr>
        </p:nvSpPr>
        <p:spPr>
          <a:xfrm>
            <a:off x="7498080" y="30510483"/>
            <a:ext cx="6949440" cy="1752600"/>
          </a:xfrm>
          <a:prstGeom prst="rect">
            <a:avLst/>
          </a:prstGeom>
        </p:spPr>
        <p:txBody>
          <a:bodyPr vert="horz" lIns="235061" tIns="117531" rIns="235061" bIns="117531"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3"/>
            <a:ext cx="5120640" cy="1752600"/>
          </a:xfrm>
          <a:prstGeom prst="rect">
            <a:avLst/>
          </a:prstGeom>
        </p:spPr>
        <p:txBody>
          <a:bodyPr vert="horz" lIns="235061" tIns="117531" rIns="235061" bIns="117531" rtlCol="0" anchor="ctr"/>
          <a:lstStyle>
            <a:lvl1pPr algn="r">
              <a:defRPr sz="4800">
                <a:solidFill>
                  <a:schemeClr val="tx1">
                    <a:tint val="75000"/>
                  </a:schemeClr>
                </a:solidFill>
              </a:defRPr>
            </a:lvl1pPr>
          </a:lstStyle>
          <a:p>
            <a:fld id="{FBB075EA-769C-4ECD-B48E-D6FCDC24F876}" type="slidenum">
              <a:rPr lang="en-US" smtClean="0"/>
              <a:t>‹#›</a:t>
            </a:fld>
            <a:endParaRPr lang="en-US"/>
          </a:p>
        </p:txBody>
      </p:sp>
    </p:spTree>
    <p:extLst>
      <p:ext uri="{BB962C8B-B14F-4D97-AF65-F5344CB8AC3E}">
        <p14:creationId xmlns:p14="http://schemas.microsoft.com/office/powerpoint/2010/main" val="72322184"/>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3526086" rtl="0" eaLnBrk="1" latinLnBrk="0" hangingPunct="1">
        <a:spcBef>
          <a:spcPct val="0"/>
        </a:spcBef>
        <a:buNone/>
        <a:defRPr sz="6300" kern="1200">
          <a:solidFill>
            <a:schemeClr val="tx1"/>
          </a:solidFill>
          <a:latin typeface="+mj-lt"/>
          <a:ea typeface="+mj-ea"/>
          <a:cs typeface="+mj-cs"/>
        </a:defRPr>
      </a:lvl1pPr>
    </p:titleStyle>
    <p:bodyStyle>
      <a:lvl1pPr marL="367302" indent="-367302" algn="l" defTabSz="3526086" rtl="0" eaLnBrk="1" latinLnBrk="0" hangingPunct="1">
        <a:spcBef>
          <a:spcPct val="20000"/>
        </a:spcBef>
        <a:buFont typeface="Arial" pitchFamily="34" charset="0"/>
        <a:buChar char="•"/>
        <a:defRPr sz="2852" kern="1200">
          <a:solidFill>
            <a:schemeClr val="tx1"/>
          </a:solidFill>
          <a:latin typeface="+mn-lt"/>
          <a:ea typeface="+mn-ea"/>
          <a:cs typeface="+mn-cs"/>
        </a:defRPr>
      </a:lvl1pPr>
      <a:lvl2pPr marL="734601" indent="-367302" algn="l" defTabSz="3526086" rtl="0" eaLnBrk="1" latinLnBrk="0" hangingPunct="1">
        <a:spcBef>
          <a:spcPct val="20000"/>
        </a:spcBef>
        <a:buFont typeface="Arial" pitchFamily="34" charset="0"/>
        <a:buChar char="–"/>
        <a:defRPr sz="2852" kern="1200">
          <a:solidFill>
            <a:schemeClr val="tx1"/>
          </a:solidFill>
          <a:latin typeface="+mn-lt"/>
          <a:ea typeface="+mn-ea"/>
          <a:cs typeface="+mn-cs"/>
        </a:defRPr>
      </a:lvl2pPr>
      <a:lvl3pPr marL="1101902" indent="-367302" algn="l" defTabSz="3526086" rtl="0" eaLnBrk="1" latinLnBrk="0" hangingPunct="1">
        <a:spcBef>
          <a:spcPct val="20000"/>
        </a:spcBef>
        <a:buFont typeface="Arial" pitchFamily="34" charset="0"/>
        <a:buChar char="•"/>
        <a:defRPr sz="2852" kern="1200">
          <a:solidFill>
            <a:schemeClr val="tx1"/>
          </a:solidFill>
          <a:latin typeface="+mn-lt"/>
          <a:ea typeface="+mn-ea"/>
          <a:cs typeface="+mn-cs"/>
        </a:defRPr>
      </a:lvl3pPr>
      <a:lvl4pPr marL="1469204" indent="-367302" algn="l" defTabSz="3526086" rtl="0" eaLnBrk="1" latinLnBrk="0" hangingPunct="1">
        <a:spcBef>
          <a:spcPct val="20000"/>
        </a:spcBef>
        <a:buFont typeface="Arial" pitchFamily="34" charset="0"/>
        <a:buChar char="–"/>
        <a:defRPr sz="2852" kern="1200">
          <a:solidFill>
            <a:schemeClr val="tx1"/>
          </a:solidFill>
          <a:latin typeface="+mn-lt"/>
          <a:ea typeface="+mn-ea"/>
          <a:cs typeface="+mn-cs"/>
        </a:defRPr>
      </a:lvl4pPr>
      <a:lvl5pPr marL="1836504" indent="-367302" algn="l" defTabSz="3526086" rtl="0" eaLnBrk="1" latinLnBrk="0" hangingPunct="1">
        <a:spcBef>
          <a:spcPct val="20000"/>
        </a:spcBef>
        <a:buFont typeface="Arial" pitchFamily="34" charset="0"/>
        <a:buChar char="»"/>
        <a:defRPr sz="2852" kern="1200">
          <a:solidFill>
            <a:schemeClr val="tx1"/>
          </a:solidFill>
          <a:latin typeface="+mn-lt"/>
          <a:ea typeface="+mn-ea"/>
          <a:cs typeface="+mn-cs"/>
        </a:defRPr>
      </a:lvl5pPr>
      <a:lvl6pPr marL="9696738" indent="-881523" algn="l" defTabSz="3526086" rtl="0" eaLnBrk="1" latinLnBrk="0" hangingPunct="1">
        <a:spcBef>
          <a:spcPct val="20000"/>
        </a:spcBef>
        <a:buFont typeface="Arial" pitchFamily="34" charset="0"/>
        <a:buChar char="•"/>
        <a:defRPr sz="7802" kern="1200">
          <a:solidFill>
            <a:schemeClr val="tx1"/>
          </a:solidFill>
          <a:latin typeface="+mn-lt"/>
          <a:ea typeface="+mn-ea"/>
          <a:cs typeface="+mn-cs"/>
        </a:defRPr>
      </a:lvl6pPr>
      <a:lvl7pPr marL="11459781" indent="-881523" algn="l" defTabSz="3526086" rtl="0" eaLnBrk="1" latinLnBrk="0" hangingPunct="1">
        <a:spcBef>
          <a:spcPct val="20000"/>
        </a:spcBef>
        <a:buFont typeface="Arial" pitchFamily="34" charset="0"/>
        <a:buChar char="•"/>
        <a:defRPr sz="7802" kern="1200">
          <a:solidFill>
            <a:schemeClr val="tx1"/>
          </a:solidFill>
          <a:latin typeface="+mn-lt"/>
          <a:ea typeface="+mn-ea"/>
          <a:cs typeface="+mn-cs"/>
        </a:defRPr>
      </a:lvl7pPr>
      <a:lvl8pPr marL="13222826" indent="-881523" algn="l" defTabSz="3526086" rtl="0" eaLnBrk="1" latinLnBrk="0" hangingPunct="1">
        <a:spcBef>
          <a:spcPct val="20000"/>
        </a:spcBef>
        <a:buFont typeface="Arial" pitchFamily="34" charset="0"/>
        <a:buChar char="•"/>
        <a:defRPr sz="7802" kern="1200">
          <a:solidFill>
            <a:schemeClr val="tx1"/>
          </a:solidFill>
          <a:latin typeface="+mn-lt"/>
          <a:ea typeface="+mn-ea"/>
          <a:cs typeface="+mn-cs"/>
        </a:defRPr>
      </a:lvl8pPr>
      <a:lvl9pPr marL="14985867" indent="-881523" algn="l" defTabSz="3526086" rtl="0" eaLnBrk="1" latinLnBrk="0" hangingPunct="1">
        <a:spcBef>
          <a:spcPct val="20000"/>
        </a:spcBef>
        <a:buFont typeface="Arial" pitchFamily="34" charset="0"/>
        <a:buChar char="•"/>
        <a:defRPr sz="7802" kern="1200">
          <a:solidFill>
            <a:schemeClr val="tx1"/>
          </a:solidFill>
          <a:latin typeface="+mn-lt"/>
          <a:ea typeface="+mn-ea"/>
          <a:cs typeface="+mn-cs"/>
        </a:defRPr>
      </a:lvl9pPr>
    </p:bodyStyle>
    <p:otherStyle>
      <a:defPPr>
        <a:defRPr lang="en-US"/>
      </a:defPPr>
      <a:lvl1pPr marL="0" algn="l" defTabSz="3526086" rtl="0" eaLnBrk="1" latinLnBrk="0" hangingPunct="1">
        <a:defRPr sz="6902" kern="1200">
          <a:solidFill>
            <a:schemeClr val="tx1"/>
          </a:solidFill>
          <a:latin typeface="+mn-lt"/>
          <a:ea typeface="+mn-ea"/>
          <a:cs typeface="+mn-cs"/>
        </a:defRPr>
      </a:lvl1pPr>
      <a:lvl2pPr marL="1763045" algn="l" defTabSz="3526086" rtl="0" eaLnBrk="1" latinLnBrk="0" hangingPunct="1">
        <a:defRPr sz="6902" kern="1200">
          <a:solidFill>
            <a:schemeClr val="tx1"/>
          </a:solidFill>
          <a:latin typeface="+mn-lt"/>
          <a:ea typeface="+mn-ea"/>
          <a:cs typeface="+mn-cs"/>
        </a:defRPr>
      </a:lvl2pPr>
      <a:lvl3pPr marL="3526086" algn="l" defTabSz="3526086" rtl="0" eaLnBrk="1" latinLnBrk="0" hangingPunct="1">
        <a:defRPr sz="6902" kern="1200">
          <a:solidFill>
            <a:schemeClr val="tx1"/>
          </a:solidFill>
          <a:latin typeface="+mn-lt"/>
          <a:ea typeface="+mn-ea"/>
          <a:cs typeface="+mn-cs"/>
        </a:defRPr>
      </a:lvl3pPr>
      <a:lvl4pPr marL="5289132" algn="l" defTabSz="3526086" rtl="0" eaLnBrk="1" latinLnBrk="0" hangingPunct="1">
        <a:defRPr sz="6902" kern="1200">
          <a:solidFill>
            <a:schemeClr val="tx1"/>
          </a:solidFill>
          <a:latin typeface="+mn-lt"/>
          <a:ea typeface="+mn-ea"/>
          <a:cs typeface="+mn-cs"/>
        </a:defRPr>
      </a:lvl4pPr>
      <a:lvl5pPr marL="7052174" algn="l" defTabSz="3526086" rtl="0" eaLnBrk="1" latinLnBrk="0" hangingPunct="1">
        <a:defRPr sz="6902" kern="1200">
          <a:solidFill>
            <a:schemeClr val="tx1"/>
          </a:solidFill>
          <a:latin typeface="+mn-lt"/>
          <a:ea typeface="+mn-ea"/>
          <a:cs typeface="+mn-cs"/>
        </a:defRPr>
      </a:lvl5pPr>
      <a:lvl6pPr marL="8815217" algn="l" defTabSz="3526086" rtl="0" eaLnBrk="1" latinLnBrk="0" hangingPunct="1">
        <a:defRPr sz="6902" kern="1200">
          <a:solidFill>
            <a:schemeClr val="tx1"/>
          </a:solidFill>
          <a:latin typeface="+mn-lt"/>
          <a:ea typeface="+mn-ea"/>
          <a:cs typeface="+mn-cs"/>
        </a:defRPr>
      </a:lvl6pPr>
      <a:lvl7pPr marL="10578258" algn="l" defTabSz="3526086" rtl="0" eaLnBrk="1" latinLnBrk="0" hangingPunct="1">
        <a:defRPr sz="6902" kern="1200">
          <a:solidFill>
            <a:schemeClr val="tx1"/>
          </a:solidFill>
          <a:latin typeface="+mn-lt"/>
          <a:ea typeface="+mn-ea"/>
          <a:cs typeface="+mn-cs"/>
        </a:defRPr>
      </a:lvl7pPr>
      <a:lvl8pPr marL="12341304" algn="l" defTabSz="3526086" rtl="0" eaLnBrk="1" latinLnBrk="0" hangingPunct="1">
        <a:defRPr sz="6902" kern="1200">
          <a:solidFill>
            <a:schemeClr val="tx1"/>
          </a:solidFill>
          <a:latin typeface="+mn-lt"/>
          <a:ea typeface="+mn-ea"/>
          <a:cs typeface="+mn-cs"/>
        </a:defRPr>
      </a:lvl8pPr>
      <a:lvl9pPr marL="14104349" algn="l" defTabSz="3526086" rtl="0" eaLnBrk="1" latinLnBrk="0" hangingPunct="1">
        <a:defRPr sz="690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tiff"/><Relationship Id="rId5" Type="http://schemas.openxmlformats.org/officeDocument/2006/relationships/image" Target="../media/image6.png"/><Relationship Id="rId10" Type="http://schemas.openxmlformats.org/officeDocument/2006/relationships/image" Target="../media/image11.jpe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10" descr="A circuit board&#10;&#10;Description generated with very high confidence">
            <a:extLst>
              <a:ext uri="{FF2B5EF4-FFF2-40B4-BE49-F238E27FC236}">
                <a16:creationId xmlns:a16="http://schemas.microsoft.com/office/drawing/2014/main" id="{704E4CF1-D821-4F86-9E43-5DA57C6AE9C4}"/>
              </a:ext>
            </a:extLst>
          </p:cNvPr>
          <p:cNvPicPr>
            <a:picLocks noChangeAspect="1"/>
          </p:cNvPicPr>
          <p:nvPr/>
        </p:nvPicPr>
        <p:blipFill>
          <a:blip r:embed="rId2"/>
          <a:stretch>
            <a:fillRect/>
          </a:stretch>
        </p:blipFill>
        <p:spPr>
          <a:xfrm rot="5400000" flipH="1">
            <a:off x="1242161" y="11774861"/>
            <a:ext cx="3879133" cy="5123638"/>
          </a:xfrm>
          <a:prstGeom prst="rect">
            <a:avLst/>
          </a:prstGeom>
        </p:spPr>
      </p:pic>
      <p:pic>
        <p:nvPicPr>
          <p:cNvPr id="13" name="Picture 14" descr="A circuit board&#10;&#10;Description generated with very high confidence">
            <a:extLst>
              <a:ext uri="{FF2B5EF4-FFF2-40B4-BE49-F238E27FC236}">
                <a16:creationId xmlns:a16="http://schemas.microsoft.com/office/drawing/2014/main" id="{B90CB873-A359-4FCC-A613-DC1B7CA79B8E}"/>
              </a:ext>
            </a:extLst>
          </p:cNvPr>
          <p:cNvPicPr>
            <a:picLocks noChangeAspect="1"/>
          </p:cNvPicPr>
          <p:nvPr/>
        </p:nvPicPr>
        <p:blipFill>
          <a:blip r:embed="rId3"/>
          <a:stretch>
            <a:fillRect/>
          </a:stretch>
        </p:blipFill>
        <p:spPr>
          <a:xfrm rot="16200000">
            <a:off x="6330507" y="11742147"/>
            <a:ext cx="3898375" cy="5216846"/>
          </a:xfrm>
          <a:prstGeom prst="rect">
            <a:avLst/>
          </a:prstGeom>
        </p:spPr>
      </p:pic>
      <p:pic>
        <p:nvPicPr>
          <p:cNvPr id="30" name="Picture 32">
            <a:extLst>
              <a:ext uri="{FF2B5EF4-FFF2-40B4-BE49-F238E27FC236}">
                <a16:creationId xmlns:a16="http://schemas.microsoft.com/office/drawing/2014/main" id="{B095C317-B647-47D9-869F-C46DE86E587C}"/>
              </a:ext>
            </a:extLst>
          </p:cNvPr>
          <p:cNvPicPr>
            <a:picLocks noChangeAspect="1"/>
          </p:cNvPicPr>
          <p:nvPr/>
        </p:nvPicPr>
        <p:blipFill>
          <a:blip r:embed="rId4"/>
          <a:stretch>
            <a:fillRect/>
          </a:stretch>
        </p:blipFill>
        <p:spPr>
          <a:xfrm>
            <a:off x="589727" y="4325831"/>
            <a:ext cx="10378261" cy="740025"/>
          </a:xfrm>
          <a:prstGeom prst="rect">
            <a:avLst/>
          </a:prstGeom>
        </p:spPr>
      </p:pic>
      <p:pic>
        <p:nvPicPr>
          <p:cNvPr id="2" name="Picture 7" descr="A close up of a logo&#10;&#10;Description generated with very high confidence">
            <a:extLst>
              <a:ext uri="{FF2B5EF4-FFF2-40B4-BE49-F238E27FC236}">
                <a16:creationId xmlns:a16="http://schemas.microsoft.com/office/drawing/2014/main" id="{6C7117B4-28FC-48AA-AD8E-66DF6BD9DF17}"/>
              </a:ext>
            </a:extLst>
          </p:cNvPr>
          <p:cNvPicPr>
            <a:picLocks noChangeAspect="1"/>
          </p:cNvPicPr>
          <p:nvPr/>
        </p:nvPicPr>
        <p:blipFill>
          <a:blip r:embed="rId5"/>
          <a:stretch>
            <a:fillRect/>
          </a:stretch>
        </p:blipFill>
        <p:spPr>
          <a:xfrm>
            <a:off x="5113" y="-270118"/>
            <a:ext cx="21932166" cy="4434031"/>
          </a:xfrm>
          <a:prstGeom prst="rect">
            <a:avLst/>
          </a:prstGeom>
        </p:spPr>
      </p:pic>
      <p:pic>
        <p:nvPicPr>
          <p:cNvPr id="22" name="Picture 22" descr="A close up of a sign&#10;&#10;Description generated with high confidence">
            <a:extLst>
              <a:ext uri="{FF2B5EF4-FFF2-40B4-BE49-F238E27FC236}">
                <a16:creationId xmlns:a16="http://schemas.microsoft.com/office/drawing/2014/main" id="{663E6B0E-F9F3-4F50-83AA-40A9457F3BC3}"/>
              </a:ext>
            </a:extLst>
          </p:cNvPr>
          <p:cNvPicPr>
            <a:picLocks noChangeAspect="1"/>
          </p:cNvPicPr>
          <p:nvPr/>
        </p:nvPicPr>
        <p:blipFill>
          <a:blip r:embed="rId6"/>
          <a:stretch>
            <a:fillRect/>
          </a:stretch>
        </p:blipFill>
        <p:spPr>
          <a:xfrm>
            <a:off x="14650630" y="-263443"/>
            <a:ext cx="7367983" cy="3876990"/>
          </a:xfrm>
          <a:prstGeom prst="rect">
            <a:avLst/>
          </a:prstGeom>
        </p:spPr>
      </p:pic>
      <p:sp>
        <p:nvSpPr>
          <p:cNvPr id="4" name="Text Box 122"/>
          <p:cNvSpPr txBox="1">
            <a:spLocks noChangeArrowheads="1"/>
          </p:cNvSpPr>
          <p:nvPr/>
        </p:nvSpPr>
        <p:spPr bwMode="auto">
          <a:xfrm>
            <a:off x="3985989" y="-32721"/>
            <a:ext cx="12502449" cy="3450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46915" tIns="367284" rIns="146915" bIns="367284"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a:r>
              <a:rPr lang="en-US" sz="8800">
                <a:solidFill>
                  <a:schemeClr val="bg1"/>
                </a:solidFill>
                <a:latin typeface="Arial"/>
                <a:cs typeface="Arial"/>
              </a:rPr>
              <a:t>NASA TMR RISC-V MCU for CWS</a:t>
            </a:r>
            <a:endParaRPr lang="en-US">
              <a:solidFill>
                <a:schemeClr val="bg1"/>
              </a:solidFill>
            </a:endParaRPr>
          </a:p>
        </p:txBody>
      </p:sp>
      <p:sp>
        <p:nvSpPr>
          <p:cNvPr id="5" name="Text Box 123"/>
          <p:cNvSpPr txBox="1">
            <a:spLocks noChangeArrowheads="1"/>
          </p:cNvSpPr>
          <p:nvPr/>
        </p:nvSpPr>
        <p:spPr bwMode="auto">
          <a:xfrm>
            <a:off x="1876868" y="2900030"/>
            <a:ext cx="19688176" cy="1474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46915" tIns="146915" rIns="146915" bIns="146915"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a:r>
              <a:rPr lang="en-US" sz="4200">
                <a:solidFill>
                  <a:schemeClr val="bg1"/>
                </a:solidFill>
                <a:latin typeface="Arial"/>
                <a:cs typeface="Arial"/>
              </a:rPr>
              <a:t>Zac Carico, James Thomas, Sam Bagley, Maxwell Bakes, Michael Ashford</a:t>
            </a:r>
            <a:endParaRPr lang="en-US">
              <a:solidFill>
                <a:schemeClr val="bg1"/>
              </a:solidFill>
            </a:endParaRPr>
          </a:p>
        </p:txBody>
      </p:sp>
      <p:sp>
        <p:nvSpPr>
          <p:cNvPr id="10" name="Text Box 189"/>
          <p:cNvSpPr txBox="1">
            <a:spLocks noChangeArrowheads="1"/>
          </p:cNvSpPr>
          <p:nvPr/>
        </p:nvSpPr>
        <p:spPr bwMode="auto">
          <a:xfrm>
            <a:off x="579120" y="5158145"/>
            <a:ext cx="10257935" cy="3251354"/>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r>
              <a:rPr lang="en-US" sz="3200">
                <a:latin typeface="Arial"/>
                <a:cs typeface="Arial"/>
              </a:rPr>
              <a:t>Using the </a:t>
            </a:r>
            <a:r>
              <a:rPr lang="en-US" sz="3200" err="1">
                <a:latin typeface="Arial"/>
                <a:cs typeface="Arial"/>
              </a:rPr>
              <a:t>PolarFire</a:t>
            </a:r>
            <a:r>
              <a:rPr lang="en-US" sz="3200">
                <a:latin typeface="Arial"/>
                <a:cs typeface="Arial"/>
              </a:rPr>
              <a:t> FPGA Eval kit and a custom PCB,  benchmark various RISC-V core configurations in Triple Modular Redundancy (TMR) for use in NASA's Caution and Warning System (CWS) in the Portable Life Support System (PLSS) of the newest space suit (</a:t>
            </a:r>
            <a:r>
              <a:rPr lang="en-US" sz="3200" err="1">
                <a:latin typeface="Arial"/>
                <a:cs typeface="Arial"/>
              </a:rPr>
              <a:t>xEMU</a:t>
            </a:r>
            <a:r>
              <a:rPr lang="en-US" sz="3200">
                <a:latin typeface="Arial"/>
                <a:cs typeface="Arial"/>
              </a:rPr>
              <a:t>).</a:t>
            </a:r>
            <a:endParaRPr lang="en-US"/>
          </a:p>
        </p:txBody>
      </p:sp>
      <p:sp>
        <p:nvSpPr>
          <p:cNvPr id="12" name="Text Box 191"/>
          <p:cNvSpPr txBox="1">
            <a:spLocks noChangeArrowheads="1"/>
          </p:cNvSpPr>
          <p:nvPr/>
        </p:nvSpPr>
        <p:spPr bwMode="auto">
          <a:xfrm>
            <a:off x="559271" y="9232083"/>
            <a:ext cx="10344640" cy="2266469"/>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342900" eaLnBrk="1" hangingPunct="1">
              <a:buFont typeface="Arial,Sans-Serif" panose="020B0604020202020204" pitchFamily="34" charset="0"/>
              <a:buChar char="-"/>
            </a:pPr>
            <a:r>
              <a:rPr lang="en" sz="3200" b="1">
                <a:latin typeface="Arial"/>
                <a:cs typeface="Arial"/>
              </a:rPr>
              <a:t>PolarFire FPGA</a:t>
            </a:r>
            <a:endParaRPr lang="en-US" sz="3200">
              <a:latin typeface="Arial"/>
              <a:cs typeface="Arial"/>
            </a:endParaRPr>
          </a:p>
          <a:p>
            <a:pPr marL="457200" indent="-342900">
              <a:buFont typeface="Arial,Sans-Serif" panose="020B0604020202020204" pitchFamily="34" charset="0"/>
              <a:buChar char="-"/>
            </a:pPr>
            <a:r>
              <a:rPr lang="en" sz="3200" b="1">
                <a:latin typeface="Arial"/>
                <a:cs typeface="Arial"/>
              </a:rPr>
              <a:t>Libero</a:t>
            </a:r>
            <a:endParaRPr lang="en-US" sz="3200">
              <a:latin typeface="Arial"/>
              <a:cs typeface="Arial"/>
            </a:endParaRPr>
          </a:p>
          <a:p>
            <a:pPr marL="457200" indent="-342900">
              <a:buFont typeface="Arial,Sans-Serif" panose="020B0604020202020204" pitchFamily="34" charset="0"/>
              <a:buChar char="-"/>
            </a:pPr>
            <a:r>
              <a:rPr lang="en" sz="3200" b="1">
                <a:latin typeface="Arial"/>
                <a:cs typeface="Arial"/>
              </a:rPr>
              <a:t>SoftConsole</a:t>
            </a:r>
            <a:endParaRPr lang="en-US" sz="3200">
              <a:latin typeface="Arial"/>
              <a:cs typeface="Arial"/>
            </a:endParaRPr>
          </a:p>
          <a:p>
            <a:pPr marL="457200" indent="-342900">
              <a:buFont typeface="Arial,Sans-Serif" panose="020B0604020202020204" pitchFamily="34" charset="0"/>
              <a:buChar char="-"/>
            </a:pPr>
            <a:r>
              <a:rPr lang="en" sz="3200" b="1">
                <a:latin typeface="Arial"/>
                <a:cs typeface="Arial"/>
              </a:rPr>
              <a:t>Altium</a:t>
            </a:r>
            <a:endParaRPr lang="en-US"/>
          </a:p>
        </p:txBody>
      </p:sp>
      <p:sp>
        <p:nvSpPr>
          <p:cNvPr id="14" name="Text Box 193"/>
          <p:cNvSpPr txBox="1">
            <a:spLocks noChangeArrowheads="1"/>
          </p:cNvSpPr>
          <p:nvPr/>
        </p:nvSpPr>
        <p:spPr bwMode="auto">
          <a:xfrm>
            <a:off x="579121" y="17142155"/>
            <a:ext cx="10359296" cy="2266469"/>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a:latin typeface="Calibri"/>
                <a:cs typeface="Calibri"/>
              </a:rPr>
              <a:t>We created a base RISC-V processor in TMR with an addition of beginning 3 other cores. Created modules for SPI, I2C, UART, and GPIO. Began a Module for LVDS UART. Created a PCB to test the FPGA</a:t>
            </a:r>
            <a:endParaRPr lang="en-US"/>
          </a:p>
        </p:txBody>
      </p:sp>
      <p:pic>
        <p:nvPicPr>
          <p:cNvPr id="7" name="Picture 6" descr="A close up of a logo&#10;&#10;Description generated with very high confidence">
            <a:extLst>
              <a:ext uri="{FF2B5EF4-FFF2-40B4-BE49-F238E27FC236}">
                <a16:creationId xmlns:a16="http://schemas.microsoft.com/office/drawing/2014/main" id="{7B5F48DE-6039-4AE1-AD29-FB4504FC15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3757" y="540624"/>
            <a:ext cx="3428577" cy="1990787"/>
          </a:xfrm>
          <a:prstGeom prst="rect">
            <a:avLst/>
          </a:prstGeom>
        </p:spPr>
      </p:pic>
      <p:sp>
        <p:nvSpPr>
          <p:cNvPr id="21" name="Text Box 123">
            <a:extLst>
              <a:ext uri="{FF2B5EF4-FFF2-40B4-BE49-F238E27FC236}">
                <a16:creationId xmlns:a16="http://schemas.microsoft.com/office/drawing/2014/main" id="{8EC7625C-441B-4BE4-9CAC-5CC7C1594B9C}"/>
              </a:ext>
            </a:extLst>
          </p:cNvPr>
          <p:cNvSpPr txBox="1">
            <a:spLocks noChangeArrowheads="1"/>
          </p:cNvSpPr>
          <p:nvPr/>
        </p:nvSpPr>
        <p:spPr bwMode="auto">
          <a:xfrm>
            <a:off x="-824165" y="2515275"/>
            <a:ext cx="7329487" cy="1068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46915" tIns="146915" rIns="146915" bIns="146915"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3600">
                <a:solidFill>
                  <a:schemeClr val="accent3">
                    <a:lumMod val="20000"/>
                    <a:lumOff val="80000"/>
                  </a:schemeClr>
                </a:solidFill>
                <a:latin typeface="+mn-lt"/>
              </a:rPr>
              <a:t>ECEN 499 – Senior Project</a:t>
            </a:r>
          </a:p>
        </p:txBody>
      </p:sp>
      <p:pic>
        <p:nvPicPr>
          <p:cNvPr id="24" name="Picture 24">
            <a:extLst>
              <a:ext uri="{FF2B5EF4-FFF2-40B4-BE49-F238E27FC236}">
                <a16:creationId xmlns:a16="http://schemas.microsoft.com/office/drawing/2014/main" id="{B8479C17-0DCA-4560-BD13-6446243B35BD}"/>
              </a:ext>
            </a:extLst>
          </p:cNvPr>
          <p:cNvPicPr>
            <a:picLocks noChangeAspect="1"/>
          </p:cNvPicPr>
          <p:nvPr/>
        </p:nvPicPr>
        <p:blipFill>
          <a:blip r:embed="rId8"/>
          <a:stretch>
            <a:fillRect/>
          </a:stretch>
        </p:blipFill>
        <p:spPr>
          <a:xfrm rot="5400000">
            <a:off x="7918998" y="14794960"/>
            <a:ext cx="27703619" cy="462409"/>
          </a:xfrm>
          <a:prstGeom prst="rect">
            <a:avLst/>
          </a:prstGeom>
        </p:spPr>
      </p:pic>
      <p:pic>
        <p:nvPicPr>
          <p:cNvPr id="31" name="Picture 24">
            <a:extLst>
              <a:ext uri="{FF2B5EF4-FFF2-40B4-BE49-F238E27FC236}">
                <a16:creationId xmlns:a16="http://schemas.microsoft.com/office/drawing/2014/main" id="{BFDC91D7-5EBC-4486-86A5-492CC1A5A599}"/>
              </a:ext>
            </a:extLst>
          </p:cNvPr>
          <p:cNvPicPr>
            <a:picLocks noChangeAspect="1"/>
          </p:cNvPicPr>
          <p:nvPr/>
        </p:nvPicPr>
        <p:blipFill>
          <a:blip r:embed="rId8"/>
          <a:stretch>
            <a:fillRect/>
          </a:stretch>
        </p:blipFill>
        <p:spPr>
          <a:xfrm rot="5400000">
            <a:off x="-13629384" y="15135588"/>
            <a:ext cx="27703619" cy="462409"/>
          </a:xfrm>
          <a:prstGeom prst="rect">
            <a:avLst/>
          </a:prstGeom>
        </p:spPr>
      </p:pic>
      <p:pic>
        <p:nvPicPr>
          <p:cNvPr id="26" name="Picture 28" descr="A close up of a logo&#10;&#10;Description generated with very high confidence">
            <a:extLst>
              <a:ext uri="{FF2B5EF4-FFF2-40B4-BE49-F238E27FC236}">
                <a16:creationId xmlns:a16="http://schemas.microsoft.com/office/drawing/2014/main" id="{07CEAF05-108E-4AFE-8FAA-113EBAD7CFA1}"/>
              </a:ext>
            </a:extLst>
          </p:cNvPr>
          <p:cNvPicPr>
            <a:picLocks noChangeAspect="1"/>
          </p:cNvPicPr>
          <p:nvPr/>
        </p:nvPicPr>
        <p:blipFill>
          <a:blip r:embed="rId9"/>
          <a:stretch>
            <a:fillRect/>
          </a:stretch>
        </p:blipFill>
        <p:spPr>
          <a:xfrm>
            <a:off x="-12139" y="28695990"/>
            <a:ext cx="22061188" cy="4208429"/>
          </a:xfrm>
          <a:prstGeom prst="rect">
            <a:avLst/>
          </a:prstGeom>
        </p:spPr>
      </p:pic>
      <p:sp>
        <p:nvSpPr>
          <p:cNvPr id="34" name="TextBox 33">
            <a:extLst>
              <a:ext uri="{FF2B5EF4-FFF2-40B4-BE49-F238E27FC236}">
                <a16:creationId xmlns:a16="http://schemas.microsoft.com/office/drawing/2014/main" id="{9DFA7B09-ACD0-4675-9A59-205C49CB7C1B}"/>
              </a:ext>
            </a:extLst>
          </p:cNvPr>
          <p:cNvSpPr txBox="1"/>
          <p:nvPr/>
        </p:nvSpPr>
        <p:spPr>
          <a:xfrm>
            <a:off x="4511615" y="4343400"/>
            <a:ext cx="2743200"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cs typeface="Calibri"/>
              </a:rPr>
              <a:t>Objective</a:t>
            </a:r>
            <a:endParaRPr lang="en-US"/>
          </a:p>
        </p:txBody>
      </p:sp>
      <p:pic>
        <p:nvPicPr>
          <p:cNvPr id="37" name="Picture 32">
            <a:extLst>
              <a:ext uri="{FF2B5EF4-FFF2-40B4-BE49-F238E27FC236}">
                <a16:creationId xmlns:a16="http://schemas.microsoft.com/office/drawing/2014/main" id="{62E30806-6C2C-428F-8645-CB7802F02F85}"/>
              </a:ext>
            </a:extLst>
          </p:cNvPr>
          <p:cNvPicPr>
            <a:picLocks noChangeAspect="1"/>
          </p:cNvPicPr>
          <p:nvPr/>
        </p:nvPicPr>
        <p:blipFill>
          <a:blip r:embed="rId4"/>
          <a:stretch>
            <a:fillRect/>
          </a:stretch>
        </p:blipFill>
        <p:spPr>
          <a:xfrm>
            <a:off x="572473" y="8509483"/>
            <a:ext cx="10378261" cy="671013"/>
          </a:xfrm>
          <a:prstGeom prst="rect">
            <a:avLst/>
          </a:prstGeom>
        </p:spPr>
      </p:pic>
      <p:sp>
        <p:nvSpPr>
          <p:cNvPr id="38" name="TextBox 37">
            <a:extLst>
              <a:ext uri="{FF2B5EF4-FFF2-40B4-BE49-F238E27FC236}">
                <a16:creationId xmlns:a16="http://schemas.microsoft.com/office/drawing/2014/main" id="{61FED7D0-5520-414F-AAB1-C78E34F2C9AC}"/>
              </a:ext>
            </a:extLst>
          </p:cNvPr>
          <p:cNvSpPr txBox="1"/>
          <p:nvPr/>
        </p:nvSpPr>
        <p:spPr>
          <a:xfrm>
            <a:off x="2562045" y="8452667"/>
            <a:ext cx="6383547"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Hardware and Software</a:t>
            </a:r>
            <a:endParaRPr lang="en-US"/>
          </a:p>
        </p:txBody>
      </p:sp>
      <p:pic>
        <p:nvPicPr>
          <p:cNvPr id="39" name="Picture 32">
            <a:extLst>
              <a:ext uri="{FF2B5EF4-FFF2-40B4-BE49-F238E27FC236}">
                <a16:creationId xmlns:a16="http://schemas.microsoft.com/office/drawing/2014/main" id="{1870DF9A-86F2-4312-9C77-4C54301EC993}"/>
              </a:ext>
            </a:extLst>
          </p:cNvPr>
          <p:cNvPicPr>
            <a:picLocks noChangeAspect="1"/>
          </p:cNvPicPr>
          <p:nvPr/>
        </p:nvPicPr>
        <p:blipFill>
          <a:blip r:embed="rId4"/>
          <a:stretch>
            <a:fillRect/>
          </a:stretch>
        </p:blipFill>
        <p:spPr>
          <a:xfrm>
            <a:off x="574305" y="11580014"/>
            <a:ext cx="10378261" cy="757277"/>
          </a:xfrm>
          <a:prstGeom prst="rect">
            <a:avLst/>
          </a:prstGeom>
        </p:spPr>
      </p:pic>
      <p:pic>
        <p:nvPicPr>
          <p:cNvPr id="40" name="Picture 32">
            <a:extLst>
              <a:ext uri="{FF2B5EF4-FFF2-40B4-BE49-F238E27FC236}">
                <a16:creationId xmlns:a16="http://schemas.microsoft.com/office/drawing/2014/main" id="{8BB3AB37-8C76-4881-B494-F34AC54103C6}"/>
              </a:ext>
            </a:extLst>
          </p:cNvPr>
          <p:cNvPicPr>
            <a:picLocks noChangeAspect="1"/>
          </p:cNvPicPr>
          <p:nvPr/>
        </p:nvPicPr>
        <p:blipFill>
          <a:blip r:embed="rId4"/>
          <a:stretch>
            <a:fillRect/>
          </a:stretch>
        </p:blipFill>
        <p:spPr>
          <a:xfrm>
            <a:off x="589726" y="16379049"/>
            <a:ext cx="10378261" cy="671013"/>
          </a:xfrm>
          <a:prstGeom prst="rect">
            <a:avLst/>
          </a:prstGeom>
        </p:spPr>
      </p:pic>
      <p:sp>
        <p:nvSpPr>
          <p:cNvPr id="42" name="TextBox 41">
            <a:extLst>
              <a:ext uri="{FF2B5EF4-FFF2-40B4-BE49-F238E27FC236}">
                <a16:creationId xmlns:a16="http://schemas.microsoft.com/office/drawing/2014/main" id="{2626EB57-7D7C-4595-9B89-ADD20725CB02}"/>
              </a:ext>
            </a:extLst>
          </p:cNvPr>
          <p:cNvSpPr txBox="1"/>
          <p:nvPr/>
        </p:nvSpPr>
        <p:spPr>
          <a:xfrm>
            <a:off x="4047774" y="16306940"/>
            <a:ext cx="3665692"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Conclusions</a:t>
            </a:r>
            <a:endParaRPr lang="en-US"/>
          </a:p>
        </p:txBody>
      </p:sp>
      <p:pic>
        <p:nvPicPr>
          <p:cNvPr id="6" name="Picture 7" descr="A circuit board&#10;&#10;Description generated with very high confidence">
            <a:extLst>
              <a:ext uri="{FF2B5EF4-FFF2-40B4-BE49-F238E27FC236}">
                <a16:creationId xmlns:a16="http://schemas.microsoft.com/office/drawing/2014/main" id="{5B65A371-A579-4E75-A67D-84B88D4FE3A7}"/>
              </a:ext>
            </a:extLst>
          </p:cNvPr>
          <p:cNvPicPr>
            <a:picLocks noChangeAspect="1"/>
          </p:cNvPicPr>
          <p:nvPr/>
        </p:nvPicPr>
        <p:blipFill>
          <a:blip r:embed="rId10"/>
          <a:stretch>
            <a:fillRect/>
          </a:stretch>
        </p:blipFill>
        <p:spPr>
          <a:xfrm>
            <a:off x="11133204" y="4276378"/>
            <a:ext cx="10074584" cy="5718540"/>
          </a:xfrm>
          <a:prstGeom prst="rect">
            <a:avLst/>
          </a:prstGeom>
        </p:spPr>
      </p:pic>
      <p:sp>
        <p:nvSpPr>
          <p:cNvPr id="16" name="TextBox 15">
            <a:extLst>
              <a:ext uri="{FF2B5EF4-FFF2-40B4-BE49-F238E27FC236}">
                <a16:creationId xmlns:a16="http://schemas.microsoft.com/office/drawing/2014/main" id="{55305DA7-4306-4148-8D65-6127224A425C}"/>
              </a:ext>
            </a:extLst>
          </p:cNvPr>
          <p:cNvSpPr txBox="1"/>
          <p:nvPr/>
        </p:nvSpPr>
        <p:spPr>
          <a:xfrm>
            <a:off x="5054545" y="11576001"/>
            <a:ext cx="3450566"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PCB</a:t>
            </a:r>
            <a:endParaRPr lang="en-US"/>
          </a:p>
        </p:txBody>
      </p:sp>
      <p:sp>
        <p:nvSpPr>
          <p:cNvPr id="32" name="Text Box 193">
            <a:extLst>
              <a:ext uri="{FF2B5EF4-FFF2-40B4-BE49-F238E27FC236}">
                <a16:creationId xmlns:a16="http://schemas.microsoft.com/office/drawing/2014/main" id="{8E9469E2-73F0-4A6F-827C-4297840BC1CA}"/>
              </a:ext>
            </a:extLst>
          </p:cNvPr>
          <p:cNvSpPr txBox="1">
            <a:spLocks noChangeArrowheads="1"/>
          </p:cNvSpPr>
          <p:nvPr/>
        </p:nvSpPr>
        <p:spPr bwMode="auto">
          <a:xfrm>
            <a:off x="593166" y="20304335"/>
            <a:ext cx="10359296" cy="8175779"/>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171450" indent="-171450">
              <a:buFont typeface="Arial,Sans-Serif"/>
              <a:buChar char="•"/>
            </a:pPr>
            <a:r>
              <a:rPr lang="en" sz="3200" b="1">
                <a:latin typeface="Arial"/>
                <a:cs typeface="Arial"/>
              </a:rPr>
              <a:t>Finish the other three processor designs. </a:t>
            </a:r>
            <a:endParaRPr lang="en-US" sz="3200">
              <a:latin typeface="Arial"/>
              <a:cs typeface="Arial"/>
            </a:endParaRPr>
          </a:p>
          <a:p>
            <a:pPr marL="171450" indent="-171450">
              <a:buFont typeface="Arial,Sans-Serif"/>
              <a:buChar char="•"/>
            </a:pPr>
            <a:endParaRPr lang="en" sz="3200">
              <a:latin typeface="Arial"/>
              <a:cs typeface="Arial"/>
            </a:endParaRPr>
          </a:p>
          <a:p>
            <a:pPr marL="171450" indent="-171450">
              <a:buFont typeface="Arial,Sans-Serif"/>
              <a:buChar char="•"/>
            </a:pPr>
            <a:r>
              <a:rPr lang="en" sz="3200" b="1">
                <a:latin typeface="Arial"/>
                <a:cs typeface="Arial"/>
              </a:rPr>
              <a:t>Fix memory controller compatibility issues between AHB processors and AXI memory.</a:t>
            </a:r>
            <a:endParaRPr lang="en-US" sz="3200">
              <a:latin typeface="Arial"/>
              <a:cs typeface="Arial"/>
            </a:endParaRPr>
          </a:p>
          <a:p>
            <a:pPr marL="171450" indent="-171450">
              <a:buFont typeface="Arial,Sans-Serif"/>
              <a:buChar char="•"/>
            </a:pPr>
            <a:endParaRPr lang="en" sz="3200">
              <a:latin typeface="Arial"/>
              <a:cs typeface="Arial"/>
            </a:endParaRPr>
          </a:p>
          <a:p>
            <a:pPr marL="171450" indent="-171450">
              <a:buFont typeface="Arial,Sans-Serif"/>
              <a:buChar char="•"/>
            </a:pPr>
            <a:r>
              <a:rPr lang="en" sz="3200" b="1">
                <a:latin typeface="Arial"/>
                <a:cs typeface="Arial"/>
              </a:rPr>
              <a:t>Finish the LVDS UART</a:t>
            </a:r>
            <a:endParaRPr lang="en-US" sz="3200">
              <a:latin typeface="Arial"/>
              <a:cs typeface="Arial"/>
            </a:endParaRPr>
          </a:p>
          <a:p>
            <a:pPr marL="171450" indent="-171450">
              <a:buFont typeface="Arial,Sans-Serif"/>
              <a:buChar char="•"/>
            </a:pPr>
            <a:endParaRPr lang="en" sz="3200">
              <a:latin typeface="Arial"/>
              <a:cs typeface="Arial"/>
            </a:endParaRPr>
          </a:p>
          <a:p>
            <a:pPr marL="171450" indent="-171450">
              <a:buFont typeface="Arial,Sans-Serif"/>
              <a:buChar char="•"/>
            </a:pPr>
            <a:r>
              <a:rPr lang="en" sz="3200" b="1">
                <a:latin typeface="Arial"/>
                <a:cs typeface="Arial"/>
              </a:rPr>
              <a:t>Fully test SPI, I2C, GPIO, and LVDS UART</a:t>
            </a:r>
            <a:endParaRPr lang="en-US" sz="3200">
              <a:latin typeface="Arial"/>
              <a:cs typeface="Arial"/>
            </a:endParaRPr>
          </a:p>
          <a:p>
            <a:pPr marL="285750" indent="-285750">
              <a:buFont typeface="Arial"/>
              <a:buChar char="•"/>
            </a:pPr>
            <a:endParaRPr lang="en" sz="3200" b="1">
              <a:latin typeface="Arial"/>
              <a:cs typeface="Arial"/>
            </a:endParaRPr>
          </a:p>
          <a:p>
            <a:pPr marL="171450" indent="-171450">
              <a:buFont typeface="Arial,Sans-Serif"/>
              <a:buChar char="•"/>
            </a:pPr>
            <a:r>
              <a:rPr lang="en" sz="3200" b="1">
                <a:latin typeface="Arial"/>
                <a:cs typeface="Arial"/>
              </a:rPr>
              <a:t>Place and solder all components using the solder mask, solder paste, and a reflow oven</a:t>
            </a:r>
            <a:endParaRPr lang="en-US" sz="3200">
              <a:latin typeface="Arial"/>
              <a:cs typeface="Arial"/>
            </a:endParaRPr>
          </a:p>
          <a:p>
            <a:pPr marL="171450" indent="-171450">
              <a:buFont typeface="Arial,Sans-Serif"/>
              <a:buChar char="•"/>
            </a:pPr>
            <a:endParaRPr lang="en" sz="3200">
              <a:latin typeface="Arial"/>
              <a:cs typeface="Arial"/>
            </a:endParaRPr>
          </a:p>
          <a:p>
            <a:pPr marL="171450" indent="-171450">
              <a:buFont typeface="Arial,Sans-Serif"/>
              <a:buChar char="•"/>
            </a:pPr>
            <a:r>
              <a:rPr lang="en" sz="3200" b="1">
                <a:latin typeface="Arial"/>
                <a:cs typeface="Arial"/>
              </a:rPr>
              <a:t>Use probe to test the connections and inspect solder joints</a:t>
            </a:r>
            <a:endParaRPr lang="en-US" sz="3200">
              <a:latin typeface="Arial"/>
              <a:cs typeface="Arial"/>
            </a:endParaRPr>
          </a:p>
          <a:p>
            <a:pPr marL="171450" indent="-171450">
              <a:buFont typeface="Arial,Sans-Serif"/>
              <a:buChar char="•"/>
            </a:pPr>
            <a:endParaRPr lang="en" sz="3200" b="1">
              <a:latin typeface="Arial"/>
              <a:cs typeface="Arial"/>
            </a:endParaRPr>
          </a:p>
          <a:p>
            <a:endParaRPr lang="en-US" sz="3200">
              <a:latin typeface="Calibri"/>
              <a:cs typeface="Calibri"/>
            </a:endParaRPr>
          </a:p>
        </p:txBody>
      </p:sp>
      <p:pic>
        <p:nvPicPr>
          <p:cNvPr id="33" name="Picture 32">
            <a:extLst>
              <a:ext uri="{FF2B5EF4-FFF2-40B4-BE49-F238E27FC236}">
                <a16:creationId xmlns:a16="http://schemas.microsoft.com/office/drawing/2014/main" id="{A0855050-463A-49E1-BE60-B01AFC90C575}"/>
              </a:ext>
            </a:extLst>
          </p:cNvPr>
          <p:cNvPicPr>
            <a:picLocks noChangeAspect="1"/>
          </p:cNvPicPr>
          <p:nvPr/>
        </p:nvPicPr>
        <p:blipFill>
          <a:blip r:embed="rId4"/>
          <a:stretch>
            <a:fillRect/>
          </a:stretch>
        </p:blipFill>
        <p:spPr>
          <a:xfrm>
            <a:off x="603772" y="19541230"/>
            <a:ext cx="10378261" cy="671013"/>
          </a:xfrm>
          <a:prstGeom prst="rect">
            <a:avLst/>
          </a:prstGeom>
        </p:spPr>
      </p:pic>
      <p:sp>
        <p:nvSpPr>
          <p:cNvPr id="35" name="TextBox 34">
            <a:extLst>
              <a:ext uri="{FF2B5EF4-FFF2-40B4-BE49-F238E27FC236}">
                <a16:creationId xmlns:a16="http://schemas.microsoft.com/office/drawing/2014/main" id="{59438E41-5EEC-4548-B190-0DC983C889ED}"/>
              </a:ext>
            </a:extLst>
          </p:cNvPr>
          <p:cNvSpPr txBox="1"/>
          <p:nvPr/>
        </p:nvSpPr>
        <p:spPr>
          <a:xfrm>
            <a:off x="3181925" y="19503626"/>
            <a:ext cx="6443397"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cs typeface="Calibri"/>
              </a:rPr>
              <a:t>Future Developments</a:t>
            </a:r>
          </a:p>
        </p:txBody>
      </p:sp>
      <p:sp>
        <p:nvSpPr>
          <p:cNvPr id="29" name="Text Box 193">
            <a:extLst>
              <a:ext uri="{FF2B5EF4-FFF2-40B4-BE49-F238E27FC236}">
                <a16:creationId xmlns:a16="http://schemas.microsoft.com/office/drawing/2014/main" id="{15B08B40-696C-3D4A-AC17-555564850AFA}"/>
              </a:ext>
            </a:extLst>
          </p:cNvPr>
          <p:cNvSpPr txBox="1">
            <a:spLocks noChangeArrowheads="1"/>
          </p:cNvSpPr>
          <p:nvPr/>
        </p:nvSpPr>
        <p:spPr bwMode="auto">
          <a:xfrm>
            <a:off x="11025342" y="10772797"/>
            <a:ext cx="10359296" cy="6206009"/>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a:latin typeface="Calibri"/>
                <a:cs typeface="Calibri"/>
              </a:rPr>
              <a:t>Radiation causes bit flipping in electronic applications and space is full of radiation that will cause errors, especially in a large project such as a processor. The </a:t>
            </a:r>
            <a:r>
              <a:rPr lang="en-US" sz="3200" err="1">
                <a:latin typeface="Calibri"/>
                <a:cs typeface="Calibri"/>
              </a:rPr>
              <a:t>PolarFire</a:t>
            </a:r>
            <a:r>
              <a:rPr lang="en-US" sz="3200">
                <a:latin typeface="Calibri"/>
                <a:cs typeface="Calibri"/>
              </a:rPr>
              <a:t> FPGA is radiation hardened, while significantly reduces the number of bit flips, but it’s not a perfect protection. We implement a tool called Triple Modular Redundancy to error check ourselves. Input data is sent to three identical circuits and then voted on, as seen in the schematic below. We have three full-featured RISC-V cores on our FPGA. After each cycle, our voting circuitry checks to make sure all three cores have the same results. The voting circuits are then error checked for bit flips.</a:t>
            </a:r>
            <a:endParaRPr lang="en-US"/>
          </a:p>
        </p:txBody>
      </p:sp>
      <p:pic>
        <p:nvPicPr>
          <p:cNvPr id="36" name="Picture 32">
            <a:extLst>
              <a:ext uri="{FF2B5EF4-FFF2-40B4-BE49-F238E27FC236}">
                <a16:creationId xmlns:a16="http://schemas.microsoft.com/office/drawing/2014/main" id="{D6BE9C6B-F691-6547-A720-B9788D636924}"/>
              </a:ext>
            </a:extLst>
          </p:cNvPr>
          <p:cNvPicPr>
            <a:picLocks noChangeAspect="1"/>
          </p:cNvPicPr>
          <p:nvPr/>
        </p:nvPicPr>
        <p:blipFill>
          <a:blip r:embed="rId4"/>
          <a:stretch>
            <a:fillRect/>
          </a:stretch>
        </p:blipFill>
        <p:spPr>
          <a:xfrm>
            <a:off x="11035948" y="10009691"/>
            <a:ext cx="10378261" cy="671013"/>
          </a:xfrm>
          <a:prstGeom prst="rect">
            <a:avLst/>
          </a:prstGeom>
        </p:spPr>
      </p:pic>
      <p:sp>
        <p:nvSpPr>
          <p:cNvPr id="41" name="TextBox 40">
            <a:extLst>
              <a:ext uri="{FF2B5EF4-FFF2-40B4-BE49-F238E27FC236}">
                <a16:creationId xmlns:a16="http://schemas.microsoft.com/office/drawing/2014/main" id="{07D2B4E6-4FE7-2447-AA06-8F6CB2831E86}"/>
              </a:ext>
            </a:extLst>
          </p:cNvPr>
          <p:cNvSpPr txBox="1"/>
          <p:nvPr/>
        </p:nvSpPr>
        <p:spPr>
          <a:xfrm>
            <a:off x="12938326" y="9959826"/>
            <a:ext cx="7039348"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Triple Modular Redundancy</a:t>
            </a:r>
            <a:endParaRPr lang="en-US"/>
          </a:p>
        </p:txBody>
      </p:sp>
      <p:sp>
        <p:nvSpPr>
          <p:cNvPr id="43" name="Text Box 193">
            <a:extLst>
              <a:ext uri="{FF2B5EF4-FFF2-40B4-BE49-F238E27FC236}">
                <a16:creationId xmlns:a16="http://schemas.microsoft.com/office/drawing/2014/main" id="{374A1A59-7DA0-D842-8A0C-0E9FEB4833BE}"/>
              </a:ext>
            </a:extLst>
          </p:cNvPr>
          <p:cNvSpPr txBox="1">
            <a:spLocks noChangeArrowheads="1"/>
          </p:cNvSpPr>
          <p:nvPr/>
        </p:nvSpPr>
        <p:spPr bwMode="auto">
          <a:xfrm>
            <a:off x="11055780" y="22512544"/>
            <a:ext cx="10359296" cy="4236239"/>
          </a:xfrm>
          <a:prstGeom prst="rect">
            <a:avLst/>
          </a:prstGeom>
          <a:solidFill>
            <a:schemeClr val="bg1"/>
          </a:solidFill>
          <a:ln w="12700">
            <a:solidFill>
              <a:schemeClr val="tx1"/>
            </a:solidFill>
          </a:ln>
          <a:effectLst/>
        </p:spPr>
        <p:txBody>
          <a:bodyPr wrap="square" lIns="146915" tIns="146915" rIns="146915" bIns="146915" anchor="t">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a:latin typeface="Calibri"/>
                <a:cs typeface="Calibri"/>
              </a:rPr>
              <a:t>RISC-V is an open source Instruction Set Architecture developed by UC Berkeley with funding by Microsoft and Intel. It is very modular, as you can use three word-widths, 32, 64, and 128 bits. It has features to improve speed, while also being power and cost efficient. It is finding increasing popularity in the world of electronics as you can create small, fast, or energy efficient processors based off the same architecture.</a:t>
            </a:r>
            <a:endParaRPr lang="en-US"/>
          </a:p>
        </p:txBody>
      </p:sp>
      <p:pic>
        <p:nvPicPr>
          <p:cNvPr id="44" name="Picture 32">
            <a:extLst>
              <a:ext uri="{FF2B5EF4-FFF2-40B4-BE49-F238E27FC236}">
                <a16:creationId xmlns:a16="http://schemas.microsoft.com/office/drawing/2014/main" id="{10346F0D-8148-AD49-9FBA-3B73E0A74158}"/>
              </a:ext>
            </a:extLst>
          </p:cNvPr>
          <p:cNvPicPr>
            <a:picLocks noChangeAspect="1"/>
          </p:cNvPicPr>
          <p:nvPr/>
        </p:nvPicPr>
        <p:blipFill>
          <a:blip r:embed="rId4"/>
          <a:stretch>
            <a:fillRect/>
          </a:stretch>
        </p:blipFill>
        <p:spPr>
          <a:xfrm>
            <a:off x="11066385" y="21749438"/>
            <a:ext cx="10378261" cy="671013"/>
          </a:xfrm>
          <a:prstGeom prst="rect">
            <a:avLst/>
          </a:prstGeom>
        </p:spPr>
      </p:pic>
      <p:sp>
        <p:nvSpPr>
          <p:cNvPr id="45" name="TextBox 44">
            <a:extLst>
              <a:ext uri="{FF2B5EF4-FFF2-40B4-BE49-F238E27FC236}">
                <a16:creationId xmlns:a16="http://schemas.microsoft.com/office/drawing/2014/main" id="{916AD08C-D6CB-3B44-A4B7-0EAF5319F21A}"/>
              </a:ext>
            </a:extLst>
          </p:cNvPr>
          <p:cNvSpPr txBox="1"/>
          <p:nvPr/>
        </p:nvSpPr>
        <p:spPr>
          <a:xfrm>
            <a:off x="15095648" y="21700391"/>
            <a:ext cx="1878204"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RISC-V</a:t>
            </a:r>
            <a:endParaRPr lang="en-US"/>
          </a:p>
        </p:txBody>
      </p:sp>
      <p:pic>
        <p:nvPicPr>
          <p:cNvPr id="3" name="Picture 2">
            <a:extLst>
              <a:ext uri="{FF2B5EF4-FFF2-40B4-BE49-F238E27FC236}">
                <a16:creationId xmlns:a16="http://schemas.microsoft.com/office/drawing/2014/main" id="{B64C0F9B-F0AF-444D-B88D-746E907C6C3C}"/>
              </a:ext>
            </a:extLst>
          </p:cNvPr>
          <p:cNvPicPr>
            <a:picLocks noChangeAspect="1"/>
          </p:cNvPicPr>
          <p:nvPr/>
        </p:nvPicPr>
        <p:blipFill>
          <a:blip r:embed="rId11"/>
          <a:stretch>
            <a:fillRect/>
          </a:stretch>
        </p:blipFill>
        <p:spPr>
          <a:xfrm>
            <a:off x="11341008" y="26840876"/>
            <a:ext cx="9829013" cy="1849766"/>
          </a:xfrm>
          <a:prstGeom prst="rect">
            <a:avLst/>
          </a:prstGeom>
        </p:spPr>
      </p:pic>
      <p:pic>
        <p:nvPicPr>
          <p:cNvPr id="8" name="Picture 14" descr="A picture containing object, clock&#10;&#10;Description generated with very high confidence">
            <a:extLst>
              <a:ext uri="{FF2B5EF4-FFF2-40B4-BE49-F238E27FC236}">
                <a16:creationId xmlns:a16="http://schemas.microsoft.com/office/drawing/2014/main" id="{22B2BD68-0794-4A91-93B7-8949619B9574}"/>
              </a:ext>
            </a:extLst>
          </p:cNvPr>
          <p:cNvPicPr>
            <a:picLocks noChangeAspect="1"/>
          </p:cNvPicPr>
          <p:nvPr/>
        </p:nvPicPr>
        <p:blipFill>
          <a:blip r:embed="rId12"/>
          <a:stretch>
            <a:fillRect/>
          </a:stretch>
        </p:blipFill>
        <p:spPr>
          <a:xfrm>
            <a:off x="11502937" y="17125040"/>
            <a:ext cx="9349429" cy="4484614"/>
          </a:xfrm>
          <a:prstGeom prst="rect">
            <a:avLst/>
          </a:prstGeom>
        </p:spPr>
      </p:pic>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24x36</dc:title>
  <dc:creator>Jay Larson</dc:creator>
  <dc:description>Quality poster printing
www.genigraphics.com
1-800-790-4001</dc:description>
  <cp:revision>1</cp:revision>
  <cp:lastPrinted>2013-02-12T02:21:55Z</cp:lastPrinted>
  <dcterms:created xsi:type="dcterms:W3CDTF">2013-02-10T21:14:48Z</dcterms:created>
  <dcterms:modified xsi:type="dcterms:W3CDTF">2020-04-06T22:48:15Z</dcterms:modified>
</cp:coreProperties>
</file>

<file path=docProps/thumbnail.jpeg>
</file>